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25"/>
  </p:notesMasterIdLst>
  <p:handoutMasterIdLst>
    <p:handoutMasterId r:id="rId26"/>
  </p:handoutMasterIdLst>
  <p:sldIdLst>
    <p:sldId id="400" r:id="rId2"/>
    <p:sldId id="393" r:id="rId3"/>
    <p:sldId id="405" r:id="rId4"/>
    <p:sldId id="399" r:id="rId5"/>
    <p:sldId id="395" r:id="rId6"/>
    <p:sldId id="362" r:id="rId7"/>
    <p:sldId id="365" r:id="rId8"/>
    <p:sldId id="344" r:id="rId9"/>
    <p:sldId id="357" r:id="rId10"/>
    <p:sldId id="396" r:id="rId11"/>
    <p:sldId id="367" r:id="rId12"/>
    <p:sldId id="404" r:id="rId13"/>
    <p:sldId id="372" r:id="rId14"/>
    <p:sldId id="378" r:id="rId15"/>
    <p:sldId id="373" r:id="rId16"/>
    <p:sldId id="374" r:id="rId17"/>
    <p:sldId id="359" r:id="rId18"/>
    <p:sldId id="360" r:id="rId19"/>
    <p:sldId id="375" r:id="rId20"/>
    <p:sldId id="376" r:id="rId21"/>
    <p:sldId id="394" r:id="rId22"/>
    <p:sldId id="398" r:id="rId23"/>
    <p:sldId id="349" r:id="rId24"/>
  </p:sldIdLst>
  <p:sldSz cx="9144000" cy="5143500" type="screen16x9"/>
  <p:notesSz cx="20104100" cy="11309350"/>
  <p:defaultTextStyle>
    <a:defPPr>
      <a:defRPr lang="en-US"/>
    </a:defPPr>
    <a:lvl1pPr marL="0" algn="l" defTabSz="207896" rtl="0" eaLnBrk="1" latinLnBrk="0" hangingPunct="1">
      <a:defRPr sz="825" kern="1200">
        <a:solidFill>
          <a:schemeClr val="tx1"/>
        </a:solidFill>
        <a:latin typeface="+mn-lt"/>
        <a:ea typeface="+mn-ea"/>
        <a:cs typeface="+mn-cs"/>
      </a:defRPr>
    </a:lvl1pPr>
    <a:lvl2pPr marL="207896" algn="l" defTabSz="207896" rtl="0" eaLnBrk="1" latinLnBrk="0" hangingPunct="1">
      <a:defRPr sz="825" kern="1200">
        <a:solidFill>
          <a:schemeClr val="tx1"/>
        </a:solidFill>
        <a:latin typeface="+mn-lt"/>
        <a:ea typeface="+mn-ea"/>
        <a:cs typeface="+mn-cs"/>
      </a:defRPr>
    </a:lvl2pPr>
    <a:lvl3pPr marL="415793" algn="l" defTabSz="207896" rtl="0" eaLnBrk="1" latinLnBrk="0" hangingPunct="1">
      <a:defRPr sz="825" kern="1200">
        <a:solidFill>
          <a:schemeClr val="tx1"/>
        </a:solidFill>
        <a:latin typeface="+mn-lt"/>
        <a:ea typeface="+mn-ea"/>
        <a:cs typeface="+mn-cs"/>
      </a:defRPr>
    </a:lvl3pPr>
    <a:lvl4pPr marL="623689" algn="l" defTabSz="207896" rtl="0" eaLnBrk="1" latinLnBrk="0" hangingPunct="1">
      <a:defRPr sz="825" kern="1200">
        <a:solidFill>
          <a:schemeClr val="tx1"/>
        </a:solidFill>
        <a:latin typeface="+mn-lt"/>
        <a:ea typeface="+mn-ea"/>
        <a:cs typeface="+mn-cs"/>
      </a:defRPr>
    </a:lvl4pPr>
    <a:lvl5pPr marL="831585" algn="l" defTabSz="207896" rtl="0" eaLnBrk="1" latinLnBrk="0" hangingPunct="1">
      <a:defRPr sz="825" kern="1200">
        <a:solidFill>
          <a:schemeClr val="tx1"/>
        </a:solidFill>
        <a:latin typeface="+mn-lt"/>
        <a:ea typeface="+mn-ea"/>
        <a:cs typeface="+mn-cs"/>
      </a:defRPr>
    </a:lvl5pPr>
    <a:lvl6pPr marL="1039481" algn="l" defTabSz="207896" rtl="0" eaLnBrk="1" latinLnBrk="0" hangingPunct="1">
      <a:defRPr sz="825" kern="1200">
        <a:solidFill>
          <a:schemeClr val="tx1"/>
        </a:solidFill>
        <a:latin typeface="+mn-lt"/>
        <a:ea typeface="+mn-ea"/>
        <a:cs typeface="+mn-cs"/>
      </a:defRPr>
    </a:lvl6pPr>
    <a:lvl7pPr marL="1247377" algn="l" defTabSz="207896" rtl="0" eaLnBrk="1" latinLnBrk="0" hangingPunct="1">
      <a:defRPr sz="825" kern="1200">
        <a:solidFill>
          <a:schemeClr val="tx1"/>
        </a:solidFill>
        <a:latin typeface="+mn-lt"/>
        <a:ea typeface="+mn-ea"/>
        <a:cs typeface="+mn-cs"/>
      </a:defRPr>
    </a:lvl7pPr>
    <a:lvl8pPr marL="1455274" algn="l" defTabSz="207896" rtl="0" eaLnBrk="1" latinLnBrk="0" hangingPunct="1">
      <a:defRPr sz="825" kern="1200">
        <a:solidFill>
          <a:schemeClr val="tx1"/>
        </a:solidFill>
        <a:latin typeface="+mn-lt"/>
        <a:ea typeface="+mn-ea"/>
        <a:cs typeface="+mn-cs"/>
      </a:defRPr>
    </a:lvl8pPr>
    <a:lvl9pPr marL="1663170" algn="l" defTabSz="207896" rtl="0" eaLnBrk="1" latinLnBrk="0" hangingPunct="1">
      <a:defRPr sz="82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2" userDrawn="1">
          <p15:clr>
            <a:srgbClr val="A4A3A4"/>
          </p15:clr>
        </p15:guide>
        <p15:guide id="2" pos="5518" userDrawn="1">
          <p15:clr>
            <a:srgbClr val="A4A3A4"/>
          </p15:clr>
        </p15:guide>
        <p15:guide id="3" orient="horz" pos="8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562">
          <p15:clr>
            <a:srgbClr val="A4A3A4"/>
          </p15:clr>
        </p15:guide>
        <p15:guide id="2" pos="6332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07FF40C-F985-A00E-0281-AFBBD68CDDC9}" name="Whalen, Micaela" initials="WM" userId="S::q58b756@msu.montana.edu::b4ada07c-94d1-4e4c-afb1-5c70d9e1ad10" providerId="AD"/>
  <p188:author id="{57C82E37-06EB-A80B-9243-9B05FB3A380F}" name="John Brandt" initials="JB" userId="S::jbrandt@mpi-group.com::f68e70d6-61c8-4c59-ace3-646e86062184" providerId="AD"/>
  <p188:author id="{8033245E-6F20-433F-9A40-BDB5BFB10FA6}" name="Hilllary Crusan" initials="HC" userId="S::hillary@INKpublicrelations.onmicrosoft.com::d7472497-1e3e-4f36-9247-9979783ea817" providerId="AD"/>
  <p188:author id="{78D2E364-F3FA-0F96-26A2-7E4EB61F1120}" name="George Taninecz" initials="GT" userId="S::georgetaninecz@georgetaninecinc.onmicrosoft.com::e46ff0c7-0d22-4539-9281-2bf4027f9bea" providerId="AD"/>
  <p188:author id="{925DC37E-404A-F888-1A4E-E69F2DE1434E}" name="Guest User" initials="GU" userId="S::urn:spo:anon#24877e22f6f014aba8efeb3678c0e5407cdb76e84649e7cb75fe1a7ea615773f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8A8D"/>
    <a:srgbClr val="CCECFF"/>
    <a:srgbClr val="00269C"/>
    <a:srgbClr val="0F5F01"/>
    <a:srgbClr val="62BE16"/>
    <a:srgbClr val="118FFF"/>
    <a:srgbClr val="17B98A"/>
    <a:srgbClr val="12BD00"/>
    <a:srgbClr val="0025C4"/>
    <a:srgbClr val="0057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5" d="100"/>
          <a:sy n="125" d="100"/>
        </p:scale>
        <p:origin x="90" y="108"/>
      </p:cViewPr>
      <p:guideLst>
        <p:guide orient="horz" pos="3002"/>
        <p:guide pos="5518"/>
        <p:guide orient="horz" pos="8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562"/>
        <p:guide pos="63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tzger, Brian" userId="15f3f41a-16eb-4468-a12a-38b890e6b30d" providerId="ADAL" clId="{D8AB8A85-8808-41CD-9EE7-FF724360FFFD}"/>
    <pc:docChg chg="undo custSel addSld delSld modSld sldOrd modMainMaster">
      <pc:chgData name="Metzger, Brian" userId="15f3f41a-16eb-4468-a12a-38b890e6b30d" providerId="ADAL" clId="{D8AB8A85-8808-41CD-9EE7-FF724360FFFD}" dt="2023-09-01T17:37:35.765" v="485" actId="20577"/>
      <pc:docMkLst>
        <pc:docMk/>
      </pc:docMkLst>
      <pc:sldChg chg="del">
        <pc:chgData name="Metzger, Brian" userId="15f3f41a-16eb-4468-a12a-38b890e6b30d" providerId="ADAL" clId="{D8AB8A85-8808-41CD-9EE7-FF724360FFFD}" dt="2023-08-28T17:46:21.097" v="82" actId="2696"/>
        <pc:sldMkLst>
          <pc:docMk/>
          <pc:sldMk cId="0" sldId="267"/>
        </pc:sldMkLst>
      </pc:sldChg>
      <pc:sldChg chg="del">
        <pc:chgData name="Metzger, Brian" userId="15f3f41a-16eb-4468-a12a-38b890e6b30d" providerId="ADAL" clId="{D8AB8A85-8808-41CD-9EE7-FF724360FFFD}" dt="2023-08-30T18:04:27.740" v="91" actId="2696"/>
        <pc:sldMkLst>
          <pc:docMk/>
          <pc:sldMk cId="0" sldId="298"/>
        </pc:sldMkLst>
      </pc:sldChg>
      <pc:sldChg chg="del">
        <pc:chgData name="Metzger, Brian" userId="15f3f41a-16eb-4468-a12a-38b890e6b30d" providerId="ADAL" clId="{D8AB8A85-8808-41CD-9EE7-FF724360FFFD}" dt="2023-08-30T18:04:17.614" v="89" actId="2696"/>
        <pc:sldMkLst>
          <pc:docMk/>
          <pc:sldMk cId="0" sldId="305"/>
        </pc:sldMkLst>
      </pc:sldChg>
      <pc:sldChg chg="del">
        <pc:chgData name="Metzger, Brian" userId="15f3f41a-16eb-4468-a12a-38b890e6b30d" providerId="ADAL" clId="{D8AB8A85-8808-41CD-9EE7-FF724360FFFD}" dt="2023-08-30T18:04:20.505" v="90" actId="2696"/>
        <pc:sldMkLst>
          <pc:docMk/>
          <pc:sldMk cId="0" sldId="306"/>
        </pc:sldMkLst>
      </pc:sldChg>
      <pc:sldChg chg="del">
        <pc:chgData name="Metzger, Brian" userId="15f3f41a-16eb-4468-a12a-38b890e6b30d" providerId="ADAL" clId="{D8AB8A85-8808-41CD-9EE7-FF724360FFFD}" dt="2023-08-28T16:53:58.399" v="1" actId="2696"/>
        <pc:sldMkLst>
          <pc:docMk/>
          <pc:sldMk cId="0" sldId="339"/>
        </pc:sldMkLst>
      </pc:sldChg>
      <pc:sldChg chg="del">
        <pc:chgData name="Metzger, Brian" userId="15f3f41a-16eb-4468-a12a-38b890e6b30d" providerId="ADAL" clId="{D8AB8A85-8808-41CD-9EE7-FF724360FFFD}" dt="2023-08-30T18:10:34.622" v="194" actId="2696"/>
        <pc:sldMkLst>
          <pc:docMk/>
          <pc:sldMk cId="0" sldId="341"/>
        </pc:sldMkLst>
      </pc:sldChg>
      <pc:sldChg chg="addSp delSp modSp add mod modClrScheme delAnim chgLayout">
        <pc:chgData name="Metzger, Brian" userId="15f3f41a-16eb-4468-a12a-38b890e6b30d" providerId="ADAL" clId="{D8AB8A85-8808-41CD-9EE7-FF724360FFFD}" dt="2023-08-30T18:13:32.213" v="212" actId="1076"/>
        <pc:sldMkLst>
          <pc:docMk/>
          <pc:sldMk cId="468166988" sldId="344"/>
        </pc:sldMkLst>
        <pc:spChg chg="del mod ord">
          <ac:chgData name="Metzger, Brian" userId="15f3f41a-16eb-4468-a12a-38b890e6b30d" providerId="ADAL" clId="{D8AB8A85-8808-41CD-9EE7-FF724360FFFD}" dt="2023-08-30T18:07:42.402" v="124" actId="478"/>
          <ac:spMkLst>
            <pc:docMk/>
            <pc:sldMk cId="468166988" sldId="344"/>
            <ac:spMk id="3" creationId="{00000000-0000-0000-0000-000000000000}"/>
          </ac:spMkLst>
        </pc:spChg>
        <pc:spChg chg="del mod ord">
          <ac:chgData name="Metzger, Brian" userId="15f3f41a-16eb-4468-a12a-38b890e6b30d" providerId="ADAL" clId="{D8AB8A85-8808-41CD-9EE7-FF724360FFFD}" dt="2023-08-30T18:07:32.181" v="121" actId="478"/>
          <ac:spMkLst>
            <pc:docMk/>
            <pc:sldMk cId="468166988" sldId="344"/>
            <ac:spMk id="4" creationId="{00000000-0000-0000-0000-000000000000}"/>
          </ac:spMkLst>
        </pc:spChg>
        <pc:spChg chg="add del mod ord">
          <ac:chgData name="Metzger, Brian" userId="15f3f41a-16eb-4468-a12a-38b890e6b30d" providerId="ADAL" clId="{D8AB8A85-8808-41CD-9EE7-FF724360FFFD}" dt="2023-08-30T18:06:07.784" v="96" actId="478"/>
          <ac:spMkLst>
            <pc:docMk/>
            <pc:sldMk cId="468166988" sldId="344"/>
            <ac:spMk id="6" creationId="{18AC4D89-0DDD-58F6-EA17-DD24A7465C50}"/>
          </ac:spMkLst>
        </pc:spChg>
        <pc:spChg chg="mod">
          <ac:chgData name="Metzger, Brian" userId="15f3f41a-16eb-4468-a12a-38b890e6b30d" providerId="ADAL" clId="{D8AB8A85-8808-41CD-9EE7-FF724360FFFD}" dt="2023-08-30T18:09:20.554" v="178" actId="208"/>
          <ac:spMkLst>
            <pc:docMk/>
            <pc:sldMk cId="468166988" sldId="344"/>
            <ac:spMk id="9" creationId="{00000000-0000-0000-0000-000000000000}"/>
          </ac:spMkLst>
        </pc:spChg>
        <pc:spChg chg="mod">
          <ac:chgData name="Metzger, Brian" userId="15f3f41a-16eb-4468-a12a-38b890e6b30d" providerId="ADAL" clId="{D8AB8A85-8808-41CD-9EE7-FF724360FFFD}" dt="2023-08-30T18:13:19.968" v="211" actId="113"/>
          <ac:spMkLst>
            <pc:docMk/>
            <pc:sldMk cId="468166988" sldId="344"/>
            <ac:spMk id="10" creationId="{00000000-0000-0000-0000-000000000000}"/>
          </ac:spMkLst>
        </pc:spChg>
        <pc:spChg chg="mod">
          <ac:chgData name="Metzger, Brian" userId="15f3f41a-16eb-4468-a12a-38b890e6b30d" providerId="ADAL" clId="{D8AB8A85-8808-41CD-9EE7-FF724360FFFD}" dt="2023-08-30T18:13:19.968" v="211" actId="113"/>
          <ac:spMkLst>
            <pc:docMk/>
            <pc:sldMk cId="468166988" sldId="344"/>
            <ac:spMk id="11" creationId="{00000000-0000-0000-0000-000000000000}"/>
          </ac:spMkLst>
        </pc:spChg>
        <pc:spChg chg="del">
          <ac:chgData name="Metzger, Brian" userId="15f3f41a-16eb-4468-a12a-38b890e6b30d" providerId="ADAL" clId="{D8AB8A85-8808-41CD-9EE7-FF724360FFFD}" dt="2023-08-30T18:07:51.002" v="127" actId="478"/>
          <ac:spMkLst>
            <pc:docMk/>
            <pc:sldMk cId="468166988" sldId="344"/>
            <ac:spMk id="12" creationId="{00000000-0000-0000-0000-000000000000}"/>
          </ac:spMkLst>
        </pc:spChg>
        <pc:spChg chg="mod">
          <ac:chgData name="Metzger, Brian" userId="15f3f41a-16eb-4468-a12a-38b890e6b30d" providerId="ADAL" clId="{D8AB8A85-8808-41CD-9EE7-FF724360FFFD}" dt="2023-08-30T18:08:49.449" v="133" actId="207"/>
          <ac:spMkLst>
            <pc:docMk/>
            <pc:sldMk cId="468166988" sldId="344"/>
            <ac:spMk id="13" creationId="{00000000-0000-0000-0000-000000000000}"/>
          </ac:spMkLst>
        </pc:spChg>
        <pc:spChg chg="mod">
          <ac:chgData name="Metzger, Brian" userId="15f3f41a-16eb-4468-a12a-38b890e6b30d" providerId="ADAL" clId="{D8AB8A85-8808-41CD-9EE7-FF724360FFFD}" dt="2023-08-30T18:08:49.449" v="133" actId="207"/>
          <ac:spMkLst>
            <pc:docMk/>
            <pc:sldMk cId="468166988" sldId="344"/>
            <ac:spMk id="14" creationId="{00000000-0000-0000-0000-000000000000}"/>
          </ac:spMkLst>
        </pc:spChg>
        <pc:spChg chg="mod">
          <ac:chgData name="Metzger, Brian" userId="15f3f41a-16eb-4468-a12a-38b890e6b30d" providerId="ADAL" clId="{D8AB8A85-8808-41CD-9EE7-FF724360FFFD}" dt="2023-08-30T18:09:05.770" v="176" actId="1037"/>
          <ac:spMkLst>
            <pc:docMk/>
            <pc:sldMk cId="468166988" sldId="344"/>
            <ac:spMk id="15" creationId="{00000000-0000-0000-0000-000000000000}"/>
          </ac:spMkLst>
        </pc:spChg>
        <pc:spChg chg="mod">
          <ac:chgData name="Metzger, Brian" userId="15f3f41a-16eb-4468-a12a-38b890e6b30d" providerId="ADAL" clId="{D8AB8A85-8808-41CD-9EE7-FF724360FFFD}" dt="2023-08-30T18:09:20.554" v="178" actId="208"/>
          <ac:spMkLst>
            <pc:docMk/>
            <pc:sldMk cId="468166988" sldId="344"/>
            <ac:spMk id="16" creationId="{00000000-0000-0000-0000-000000000000}"/>
          </ac:spMkLst>
        </pc:spChg>
        <pc:spChg chg="add mod">
          <ac:chgData name="Metzger, Brian" userId="15f3f41a-16eb-4468-a12a-38b890e6b30d" providerId="ADAL" clId="{D8AB8A85-8808-41CD-9EE7-FF724360FFFD}" dt="2023-08-30T18:13:32.213" v="212" actId="1076"/>
          <ac:spMkLst>
            <pc:docMk/>
            <pc:sldMk cId="468166988" sldId="344"/>
            <ac:spMk id="17" creationId="{62548C72-334C-C467-19D7-112D5D78AFDC}"/>
          </ac:spMkLst>
        </pc:spChg>
        <pc:spChg chg="add ord">
          <ac:chgData name="Metzger, Brian" userId="15f3f41a-16eb-4468-a12a-38b890e6b30d" providerId="ADAL" clId="{D8AB8A85-8808-41CD-9EE7-FF724360FFFD}" dt="2023-08-30T18:08:33.906" v="132" actId="167"/>
          <ac:spMkLst>
            <pc:docMk/>
            <pc:sldMk cId="468166988" sldId="344"/>
            <ac:spMk id="18" creationId="{BBA8B206-F89B-9A17-749E-446A734D1488}"/>
          </ac:spMkLst>
        </pc:spChg>
        <pc:picChg chg="mod">
          <ac:chgData name="Metzger, Brian" userId="15f3f41a-16eb-4468-a12a-38b890e6b30d" providerId="ADAL" clId="{D8AB8A85-8808-41CD-9EE7-FF724360FFFD}" dt="2023-08-30T18:08:59.145" v="148" actId="1038"/>
          <ac:picMkLst>
            <pc:docMk/>
            <pc:sldMk cId="468166988" sldId="344"/>
            <ac:picMk id="2" creationId="{00000000-0000-0000-0000-000000000000}"/>
          </ac:picMkLst>
        </pc:picChg>
        <pc:picChg chg="mod">
          <ac:chgData name="Metzger, Brian" userId="15f3f41a-16eb-4468-a12a-38b890e6b30d" providerId="ADAL" clId="{D8AB8A85-8808-41CD-9EE7-FF724360FFFD}" dt="2023-08-30T18:08:12.310" v="130" actId="2085"/>
          <ac:picMkLst>
            <pc:docMk/>
            <pc:sldMk cId="468166988" sldId="344"/>
            <ac:picMk id="5" creationId="{00000000-0000-0000-0000-000000000000}"/>
          </ac:picMkLst>
        </pc:picChg>
        <pc:picChg chg="mod">
          <ac:chgData name="Metzger, Brian" userId="15f3f41a-16eb-4468-a12a-38b890e6b30d" providerId="ADAL" clId="{D8AB8A85-8808-41CD-9EE7-FF724360FFFD}" dt="2023-08-30T18:08:12.310" v="130" actId="2085"/>
          <ac:picMkLst>
            <pc:docMk/>
            <pc:sldMk cId="468166988" sldId="344"/>
            <ac:picMk id="7" creationId="{00000000-0000-0000-0000-000000000000}"/>
          </ac:picMkLst>
        </pc:picChg>
      </pc:sldChg>
      <pc:sldChg chg="add">
        <pc:chgData name="Metzger, Brian" userId="15f3f41a-16eb-4468-a12a-38b890e6b30d" providerId="ADAL" clId="{D8AB8A85-8808-41CD-9EE7-FF724360FFFD}" dt="2023-08-30T18:03:58.728" v="88"/>
        <pc:sldMkLst>
          <pc:docMk/>
          <pc:sldMk cId="1982853028" sldId="357"/>
        </pc:sldMkLst>
      </pc:sldChg>
      <pc:sldChg chg="addSp delSp modSp mod">
        <pc:chgData name="Metzger, Brian" userId="15f3f41a-16eb-4468-a12a-38b890e6b30d" providerId="ADAL" clId="{D8AB8A85-8808-41CD-9EE7-FF724360FFFD}" dt="2023-09-01T17:23:50.957" v="368" actId="1076"/>
        <pc:sldMkLst>
          <pc:docMk/>
          <pc:sldMk cId="0" sldId="359"/>
        </pc:sldMkLst>
        <pc:spChg chg="mod">
          <ac:chgData name="Metzger, Brian" userId="15f3f41a-16eb-4468-a12a-38b890e6b30d" providerId="ADAL" clId="{D8AB8A85-8808-41CD-9EE7-FF724360FFFD}" dt="2023-09-01T17:23:40.395" v="363" actId="14100"/>
          <ac:spMkLst>
            <pc:docMk/>
            <pc:sldMk cId="0" sldId="359"/>
            <ac:spMk id="74754" creationId="{64443D30-32B5-333B-554B-3214538C112E}"/>
          </ac:spMkLst>
        </pc:spChg>
        <pc:spChg chg="mod">
          <ac:chgData name="Metzger, Brian" userId="15f3f41a-16eb-4468-a12a-38b890e6b30d" providerId="ADAL" clId="{D8AB8A85-8808-41CD-9EE7-FF724360FFFD}" dt="2023-09-01T17:16:37.776" v="351" actId="1076"/>
          <ac:spMkLst>
            <pc:docMk/>
            <pc:sldMk cId="0" sldId="359"/>
            <ac:spMk id="74755" creationId="{285BBD99-E96E-40B7-19BF-87B7F9CF130C}"/>
          </ac:spMkLst>
        </pc:spChg>
        <pc:picChg chg="add del mod">
          <ac:chgData name="Metzger, Brian" userId="15f3f41a-16eb-4468-a12a-38b890e6b30d" providerId="ADAL" clId="{D8AB8A85-8808-41CD-9EE7-FF724360FFFD}" dt="2023-09-01T17:18:59.781" v="356" actId="478"/>
          <ac:picMkLst>
            <pc:docMk/>
            <pc:sldMk cId="0" sldId="359"/>
            <ac:picMk id="3" creationId="{5C66C16E-EA20-6278-2220-D61D604A3AF0}"/>
          </ac:picMkLst>
        </pc:picChg>
        <pc:picChg chg="add del mod">
          <ac:chgData name="Metzger, Brian" userId="15f3f41a-16eb-4468-a12a-38b890e6b30d" providerId="ADAL" clId="{D8AB8A85-8808-41CD-9EE7-FF724360FFFD}" dt="2023-09-01T17:23:30.156" v="362" actId="478"/>
          <ac:picMkLst>
            <pc:docMk/>
            <pc:sldMk cId="0" sldId="359"/>
            <ac:picMk id="5" creationId="{D75F89F4-E05B-C480-B873-1BE50F03FF8C}"/>
          </ac:picMkLst>
        </pc:picChg>
        <pc:picChg chg="add mod">
          <ac:chgData name="Metzger, Brian" userId="15f3f41a-16eb-4468-a12a-38b890e6b30d" providerId="ADAL" clId="{D8AB8A85-8808-41CD-9EE7-FF724360FFFD}" dt="2023-09-01T17:23:50.957" v="368" actId="1076"/>
          <ac:picMkLst>
            <pc:docMk/>
            <pc:sldMk cId="0" sldId="359"/>
            <ac:picMk id="7" creationId="{A2B9A939-C549-EE10-6185-294F6B44F8B1}"/>
          </ac:picMkLst>
        </pc:picChg>
      </pc:sldChg>
      <pc:sldChg chg="addSp delSp modSp mod">
        <pc:chgData name="Metzger, Brian" userId="15f3f41a-16eb-4468-a12a-38b890e6b30d" providerId="ADAL" clId="{D8AB8A85-8808-41CD-9EE7-FF724360FFFD}" dt="2023-09-01T17:37:35.765" v="485" actId="20577"/>
        <pc:sldMkLst>
          <pc:docMk/>
          <pc:sldMk cId="0" sldId="360"/>
        </pc:sldMkLst>
        <pc:spChg chg="mod">
          <ac:chgData name="Metzger, Brian" userId="15f3f41a-16eb-4468-a12a-38b890e6b30d" providerId="ADAL" clId="{D8AB8A85-8808-41CD-9EE7-FF724360FFFD}" dt="2023-09-01T17:37:35.765" v="485" actId="20577"/>
          <ac:spMkLst>
            <pc:docMk/>
            <pc:sldMk cId="0" sldId="360"/>
            <ac:spMk id="2" creationId="{F44456C8-E8C0-D65E-DF60-A1A2C9DABC50}"/>
          </ac:spMkLst>
        </pc:spChg>
        <pc:spChg chg="mod">
          <ac:chgData name="Metzger, Brian" userId="15f3f41a-16eb-4468-a12a-38b890e6b30d" providerId="ADAL" clId="{D8AB8A85-8808-41CD-9EE7-FF724360FFFD}" dt="2023-09-01T17:26:33.304" v="384" actId="1076"/>
          <ac:spMkLst>
            <pc:docMk/>
            <pc:sldMk cId="0" sldId="360"/>
            <ac:spMk id="75779" creationId="{FAF00C98-0671-B0C9-2734-945117FB7684}"/>
          </ac:spMkLst>
        </pc:spChg>
        <pc:picChg chg="add del">
          <ac:chgData name="Metzger, Brian" userId="15f3f41a-16eb-4468-a12a-38b890e6b30d" providerId="ADAL" clId="{D8AB8A85-8808-41CD-9EE7-FF724360FFFD}" dt="2023-09-01T17:25:32.153" v="375" actId="22"/>
          <ac:picMkLst>
            <pc:docMk/>
            <pc:sldMk cId="0" sldId="360"/>
            <ac:picMk id="4" creationId="{29A970D0-FFCF-7EF7-5584-2492DBE4C53C}"/>
          </ac:picMkLst>
        </pc:picChg>
        <pc:picChg chg="add mod">
          <ac:chgData name="Metzger, Brian" userId="15f3f41a-16eb-4468-a12a-38b890e6b30d" providerId="ADAL" clId="{D8AB8A85-8808-41CD-9EE7-FF724360FFFD}" dt="2023-09-01T17:37:14.258" v="479" actId="1076"/>
          <ac:picMkLst>
            <pc:docMk/>
            <pc:sldMk cId="0" sldId="360"/>
            <ac:picMk id="6" creationId="{59FF77FE-0491-C459-8C5D-1A8DFCCB4C90}"/>
          </ac:picMkLst>
        </pc:picChg>
        <pc:picChg chg="add mod">
          <ac:chgData name="Metzger, Brian" userId="15f3f41a-16eb-4468-a12a-38b890e6b30d" providerId="ADAL" clId="{D8AB8A85-8808-41CD-9EE7-FF724360FFFD}" dt="2023-09-01T17:37:17.736" v="480" actId="1076"/>
          <ac:picMkLst>
            <pc:docMk/>
            <pc:sldMk cId="0" sldId="360"/>
            <ac:picMk id="8" creationId="{A2158A70-117F-A864-100F-76110F857B81}"/>
          </ac:picMkLst>
        </pc:picChg>
      </pc:sldChg>
      <pc:sldChg chg="del ord">
        <pc:chgData name="Metzger, Brian" userId="15f3f41a-16eb-4468-a12a-38b890e6b30d" providerId="ADAL" clId="{D8AB8A85-8808-41CD-9EE7-FF724360FFFD}" dt="2023-08-30T18:12:44.840" v="209" actId="2696"/>
        <pc:sldMkLst>
          <pc:docMk/>
          <pc:sldMk cId="0" sldId="361"/>
        </pc:sldMkLst>
      </pc:sldChg>
      <pc:sldChg chg="addSp delSp modSp mod">
        <pc:chgData name="Metzger, Brian" userId="15f3f41a-16eb-4468-a12a-38b890e6b30d" providerId="ADAL" clId="{D8AB8A85-8808-41CD-9EE7-FF724360FFFD}" dt="2023-09-01T17:03:09.873" v="253" actId="1076"/>
        <pc:sldMkLst>
          <pc:docMk/>
          <pc:sldMk cId="0" sldId="367"/>
        </pc:sldMkLst>
        <pc:spChg chg="mod">
          <ac:chgData name="Metzger, Brian" userId="15f3f41a-16eb-4468-a12a-38b890e6b30d" providerId="ADAL" clId="{D8AB8A85-8808-41CD-9EE7-FF724360FFFD}" dt="2023-09-01T17:03:01.924" v="251" actId="1076"/>
          <ac:spMkLst>
            <pc:docMk/>
            <pc:sldMk cId="0" sldId="367"/>
            <ac:spMk id="2" creationId="{CB0347BC-9F91-BE84-5AB9-2C585F809562}"/>
          </ac:spMkLst>
        </pc:spChg>
        <pc:spChg chg="add mod">
          <ac:chgData name="Metzger, Brian" userId="15f3f41a-16eb-4468-a12a-38b890e6b30d" providerId="ADAL" clId="{D8AB8A85-8808-41CD-9EE7-FF724360FFFD}" dt="2023-09-01T17:03:09.873" v="253" actId="1076"/>
          <ac:spMkLst>
            <pc:docMk/>
            <pc:sldMk cId="0" sldId="367"/>
            <ac:spMk id="3" creationId="{352467D2-FFF4-2010-1910-790694FA50F1}"/>
          </ac:spMkLst>
        </pc:spChg>
        <pc:spChg chg="mod">
          <ac:chgData name="Metzger, Brian" userId="15f3f41a-16eb-4468-a12a-38b890e6b30d" providerId="ADAL" clId="{D8AB8A85-8808-41CD-9EE7-FF724360FFFD}" dt="2023-09-01T17:03:05.799" v="252" actId="1076"/>
          <ac:spMkLst>
            <pc:docMk/>
            <pc:sldMk cId="0" sldId="367"/>
            <ac:spMk id="4" creationId="{0330DB63-F79A-462D-EC55-CC7AD5B6CC63}"/>
          </ac:spMkLst>
        </pc:spChg>
        <pc:spChg chg="add del mod">
          <ac:chgData name="Metzger, Brian" userId="15f3f41a-16eb-4468-a12a-38b890e6b30d" providerId="ADAL" clId="{D8AB8A85-8808-41CD-9EE7-FF724360FFFD}" dt="2023-08-28T16:55:16.025" v="51" actId="478"/>
          <ac:spMkLst>
            <pc:docMk/>
            <pc:sldMk cId="0" sldId="367"/>
            <ac:spMk id="5" creationId="{E0E0156B-943A-0AD0-5776-FB3A8AA4BD06}"/>
          </ac:spMkLst>
        </pc:spChg>
        <pc:spChg chg="del">
          <ac:chgData name="Metzger, Brian" userId="15f3f41a-16eb-4468-a12a-38b890e6b30d" providerId="ADAL" clId="{D8AB8A85-8808-41CD-9EE7-FF724360FFFD}" dt="2023-08-28T16:55:14.077" v="50" actId="478"/>
          <ac:spMkLst>
            <pc:docMk/>
            <pc:sldMk cId="0" sldId="367"/>
            <ac:spMk id="51204" creationId="{FF05A6D5-B9C0-09E9-6116-2DC84BD18E68}"/>
          </ac:spMkLst>
        </pc:spChg>
        <pc:picChg chg="mod">
          <ac:chgData name="Metzger, Brian" userId="15f3f41a-16eb-4468-a12a-38b890e6b30d" providerId="ADAL" clId="{D8AB8A85-8808-41CD-9EE7-FF724360FFFD}" dt="2023-09-01T17:02:58.132" v="250" actId="1076"/>
          <ac:picMkLst>
            <pc:docMk/>
            <pc:sldMk cId="0" sldId="367"/>
            <ac:picMk id="51202" creationId="{458B44C3-F5AD-13C0-16F0-7E8AE42E6322}"/>
          </ac:picMkLst>
        </pc:picChg>
      </pc:sldChg>
      <pc:sldChg chg="del">
        <pc:chgData name="Metzger, Brian" userId="15f3f41a-16eb-4468-a12a-38b890e6b30d" providerId="ADAL" clId="{D8AB8A85-8808-41CD-9EE7-FF724360FFFD}" dt="2023-08-28T16:53:56.114" v="0" actId="2696"/>
        <pc:sldMkLst>
          <pc:docMk/>
          <pc:sldMk cId="0" sldId="371"/>
        </pc:sldMkLst>
      </pc:sldChg>
      <pc:sldChg chg="addSp delSp modSp mod modClrScheme chgLayout">
        <pc:chgData name="Metzger, Brian" userId="15f3f41a-16eb-4468-a12a-38b890e6b30d" providerId="ADAL" clId="{D8AB8A85-8808-41CD-9EE7-FF724360FFFD}" dt="2023-09-01T17:13:04.038" v="269" actId="1076"/>
        <pc:sldMkLst>
          <pc:docMk/>
          <pc:sldMk cId="0" sldId="372"/>
        </pc:sldMkLst>
        <pc:spChg chg="mod">
          <ac:chgData name="Metzger, Brian" userId="15f3f41a-16eb-4468-a12a-38b890e6b30d" providerId="ADAL" clId="{D8AB8A85-8808-41CD-9EE7-FF724360FFFD}" dt="2023-09-01T17:03:44.942" v="258" actId="1076"/>
          <ac:spMkLst>
            <pc:docMk/>
            <pc:sldMk cId="0" sldId="372"/>
            <ac:spMk id="2" creationId="{CEC9B201-F44C-FD49-10B4-F69D62410AAA}"/>
          </ac:spMkLst>
        </pc:spChg>
        <pc:spChg chg="add del mod ord">
          <ac:chgData name="Metzger, Brian" userId="15f3f41a-16eb-4468-a12a-38b890e6b30d" providerId="ADAL" clId="{D8AB8A85-8808-41CD-9EE7-FF724360FFFD}" dt="2023-08-28T17:45:59.270" v="78" actId="478"/>
          <ac:spMkLst>
            <pc:docMk/>
            <pc:sldMk cId="0" sldId="372"/>
            <ac:spMk id="3" creationId="{36FA4622-C21F-CC92-9706-8B720D199F14}"/>
          </ac:spMkLst>
        </pc:spChg>
        <pc:spChg chg="mod">
          <ac:chgData name="Metzger, Brian" userId="15f3f41a-16eb-4468-a12a-38b890e6b30d" providerId="ADAL" clId="{D8AB8A85-8808-41CD-9EE7-FF724360FFFD}" dt="2023-09-01T17:04:09.922" v="264" actId="122"/>
          <ac:spMkLst>
            <pc:docMk/>
            <pc:sldMk cId="0" sldId="372"/>
            <ac:spMk id="6" creationId="{7399C26B-6A84-B3D8-EF36-A5345E338139}"/>
          </ac:spMkLst>
        </pc:spChg>
        <pc:spChg chg="mod ord">
          <ac:chgData name="Metzger, Brian" userId="15f3f41a-16eb-4468-a12a-38b890e6b30d" providerId="ADAL" clId="{D8AB8A85-8808-41CD-9EE7-FF724360FFFD}" dt="2023-09-01T17:12:51.901" v="265" actId="1076"/>
          <ac:spMkLst>
            <pc:docMk/>
            <pc:sldMk cId="0" sldId="372"/>
            <ac:spMk id="58372" creationId="{A47BE5FE-6B98-955B-6532-201300822333}"/>
          </ac:spMkLst>
        </pc:spChg>
        <pc:picChg chg="add mod">
          <ac:chgData name="Metzger, Brian" userId="15f3f41a-16eb-4468-a12a-38b890e6b30d" providerId="ADAL" clId="{D8AB8A85-8808-41CD-9EE7-FF724360FFFD}" dt="2023-09-01T17:13:04.038" v="269" actId="1076"/>
          <ac:picMkLst>
            <pc:docMk/>
            <pc:sldMk cId="0" sldId="372"/>
            <ac:picMk id="4" creationId="{B7FCB0AE-DDB7-4972-968D-20481CBB4B2F}"/>
          </ac:picMkLst>
        </pc:picChg>
        <pc:picChg chg="mod">
          <ac:chgData name="Metzger, Brian" userId="15f3f41a-16eb-4468-a12a-38b890e6b30d" providerId="ADAL" clId="{D8AB8A85-8808-41CD-9EE7-FF724360FFFD}" dt="2023-09-01T17:03:40.895" v="257" actId="1076"/>
          <ac:picMkLst>
            <pc:docMk/>
            <pc:sldMk cId="0" sldId="372"/>
            <ac:picMk id="58370" creationId="{F67444FE-7399-8B18-CEC9-5C941143E22A}"/>
          </ac:picMkLst>
        </pc:picChg>
      </pc:sldChg>
      <pc:sldChg chg="addSp delSp modSp mod modClrScheme chgLayout">
        <pc:chgData name="Metzger, Brian" userId="15f3f41a-16eb-4468-a12a-38b890e6b30d" providerId="ADAL" clId="{D8AB8A85-8808-41CD-9EE7-FF724360FFFD}" dt="2023-09-01T17:15:03.348" v="287" actId="20577"/>
        <pc:sldMkLst>
          <pc:docMk/>
          <pc:sldMk cId="0" sldId="373"/>
        </pc:sldMkLst>
        <pc:spChg chg="mod">
          <ac:chgData name="Metzger, Brian" userId="15f3f41a-16eb-4468-a12a-38b890e6b30d" providerId="ADAL" clId="{D8AB8A85-8808-41CD-9EE7-FF724360FFFD}" dt="2023-09-01T17:14:20.862" v="279" actId="1076"/>
          <ac:spMkLst>
            <pc:docMk/>
            <pc:sldMk cId="0" sldId="373"/>
            <ac:spMk id="2" creationId="{71A262B8-768B-9FB4-9B7C-3C14F71CB606}"/>
          </ac:spMkLst>
        </pc:spChg>
        <pc:spChg chg="add del mod ord">
          <ac:chgData name="Metzger, Brian" userId="15f3f41a-16eb-4468-a12a-38b890e6b30d" providerId="ADAL" clId="{D8AB8A85-8808-41CD-9EE7-FF724360FFFD}" dt="2023-08-28T17:45:46.766" v="77" actId="478"/>
          <ac:spMkLst>
            <pc:docMk/>
            <pc:sldMk cId="0" sldId="373"/>
            <ac:spMk id="3" creationId="{B9A4D5A8-86FA-CAD2-CD34-9771646827FB}"/>
          </ac:spMkLst>
        </pc:spChg>
        <pc:spChg chg="mod">
          <ac:chgData name="Metzger, Brian" userId="15f3f41a-16eb-4468-a12a-38b890e6b30d" providerId="ADAL" clId="{D8AB8A85-8808-41CD-9EE7-FF724360FFFD}" dt="2023-09-01T17:15:03.348" v="287" actId="20577"/>
          <ac:spMkLst>
            <pc:docMk/>
            <pc:sldMk cId="0" sldId="373"/>
            <ac:spMk id="6" creationId="{901E12E7-B780-98D8-BCD6-55CFCD57CBC8}"/>
          </ac:spMkLst>
        </pc:spChg>
        <pc:spChg chg="mod ord">
          <ac:chgData name="Metzger, Brian" userId="15f3f41a-16eb-4468-a12a-38b890e6b30d" providerId="ADAL" clId="{D8AB8A85-8808-41CD-9EE7-FF724360FFFD}" dt="2023-09-01T17:14:06.450" v="274" actId="20577"/>
          <ac:spMkLst>
            <pc:docMk/>
            <pc:sldMk cId="0" sldId="373"/>
            <ac:spMk id="61444" creationId="{3909BF28-F487-67EC-9080-FDEF5B2F2DD8}"/>
          </ac:spMkLst>
        </pc:spChg>
        <pc:picChg chg="mod">
          <ac:chgData name="Metzger, Brian" userId="15f3f41a-16eb-4468-a12a-38b890e6b30d" providerId="ADAL" clId="{D8AB8A85-8808-41CD-9EE7-FF724360FFFD}" dt="2023-09-01T17:14:19.014" v="278" actId="1076"/>
          <ac:picMkLst>
            <pc:docMk/>
            <pc:sldMk cId="0" sldId="373"/>
            <ac:picMk id="61442" creationId="{E5213823-C156-388E-AE58-3FF14328DDEB}"/>
          </ac:picMkLst>
        </pc:picChg>
      </pc:sldChg>
      <pc:sldChg chg="modSp mod">
        <pc:chgData name="Metzger, Brian" userId="15f3f41a-16eb-4468-a12a-38b890e6b30d" providerId="ADAL" clId="{D8AB8A85-8808-41CD-9EE7-FF724360FFFD}" dt="2023-09-01T17:32:29.285" v="407" actId="14100"/>
        <pc:sldMkLst>
          <pc:docMk/>
          <pc:sldMk cId="0" sldId="374"/>
        </pc:sldMkLst>
        <pc:spChg chg="mod">
          <ac:chgData name="Metzger, Brian" userId="15f3f41a-16eb-4468-a12a-38b890e6b30d" providerId="ADAL" clId="{D8AB8A85-8808-41CD-9EE7-FF724360FFFD}" dt="2023-09-01T17:16:20.466" v="347" actId="1035"/>
          <ac:spMkLst>
            <pc:docMk/>
            <pc:sldMk cId="0" sldId="374"/>
            <ac:spMk id="2" creationId="{BCBF44E7-F7DB-865B-A209-F0CD48C0F2AB}"/>
          </ac:spMkLst>
        </pc:spChg>
        <pc:spChg chg="mod">
          <ac:chgData name="Metzger, Brian" userId="15f3f41a-16eb-4468-a12a-38b890e6b30d" providerId="ADAL" clId="{D8AB8A85-8808-41CD-9EE7-FF724360FFFD}" dt="2023-09-01T17:32:29.285" v="407" actId="14100"/>
          <ac:spMkLst>
            <pc:docMk/>
            <pc:sldMk cId="0" sldId="374"/>
            <ac:spMk id="6" creationId="{68F1EB1F-C412-D46C-DAF0-22B66E3997CB}"/>
          </ac:spMkLst>
        </pc:spChg>
        <pc:spChg chg="mod">
          <ac:chgData name="Metzger, Brian" userId="15f3f41a-16eb-4468-a12a-38b890e6b30d" providerId="ADAL" clId="{D8AB8A85-8808-41CD-9EE7-FF724360FFFD}" dt="2023-09-01T17:15:15.138" v="289" actId="1076"/>
          <ac:spMkLst>
            <pc:docMk/>
            <pc:sldMk cId="0" sldId="374"/>
            <ac:spMk id="72708" creationId="{EF5018D6-78C7-5AAD-09BF-AD09DC697098}"/>
          </ac:spMkLst>
        </pc:spChg>
        <pc:picChg chg="mod">
          <ac:chgData name="Metzger, Brian" userId="15f3f41a-16eb-4468-a12a-38b890e6b30d" providerId="ADAL" clId="{D8AB8A85-8808-41CD-9EE7-FF724360FFFD}" dt="2023-09-01T17:16:20.466" v="347" actId="1035"/>
          <ac:picMkLst>
            <pc:docMk/>
            <pc:sldMk cId="0" sldId="374"/>
            <ac:picMk id="72706" creationId="{2B0E1333-5C3D-C5F1-99BD-5697A66BA227}"/>
          </ac:picMkLst>
        </pc:picChg>
      </pc:sldChg>
      <pc:sldChg chg="addSp modSp mod">
        <pc:chgData name="Metzger, Brian" userId="15f3f41a-16eb-4468-a12a-38b890e6b30d" providerId="ADAL" clId="{D8AB8A85-8808-41CD-9EE7-FF724360FFFD}" dt="2023-09-01T17:30:13.797" v="393" actId="1076"/>
        <pc:sldMkLst>
          <pc:docMk/>
          <pc:sldMk cId="0" sldId="375"/>
        </pc:sldMkLst>
        <pc:spChg chg="mod">
          <ac:chgData name="Metzger, Brian" userId="15f3f41a-16eb-4468-a12a-38b890e6b30d" providerId="ADAL" clId="{D8AB8A85-8808-41CD-9EE7-FF724360FFFD}" dt="2023-08-30T18:15:07.721" v="232" actId="1076"/>
          <ac:spMkLst>
            <pc:docMk/>
            <pc:sldMk cId="0" sldId="375"/>
            <ac:spMk id="2" creationId="{721EE352-C014-9DCE-0D81-57938349243A}"/>
          </ac:spMkLst>
        </pc:spChg>
        <pc:spChg chg="mod">
          <ac:chgData name="Metzger, Brian" userId="15f3f41a-16eb-4468-a12a-38b890e6b30d" providerId="ADAL" clId="{D8AB8A85-8808-41CD-9EE7-FF724360FFFD}" dt="2023-08-30T18:15:03.499" v="231" actId="122"/>
          <ac:spMkLst>
            <pc:docMk/>
            <pc:sldMk cId="0" sldId="375"/>
            <ac:spMk id="6" creationId="{10F448FD-1AC6-6FB5-191E-10446404799E}"/>
          </ac:spMkLst>
        </pc:spChg>
        <pc:spChg chg="mod">
          <ac:chgData name="Metzger, Brian" userId="15f3f41a-16eb-4468-a12a-38b890e6b30d" providerId="ADAL" clId="{D8AB8A85-8808-41CD-9EE7-FF724360FFFD}" dt="2023-09-01T17:28:19.471" v="390" actId="1076"/>
          <ac:spMkLst>
            <pc:docMk/>
            <pc:sldMk cId="0" sldId="375"/>
            <ac:spMk id="76804" creationId="{A75B39D7-33C6-6050-CA1A-C3026CD08320}"/>
          </ac:spMkLst>
        </pc:spChg>
        <pc:picChg chg="add mod">
          <ac:chgData name="Metzger, Brian" userId="15f3f41a-16eb-4468-a12a-38b890e6b30d" providerId="ADAL" clId="{D8AB8A85-8808-41CD-9EE7-FF724360FFFD}" dt="2023-09-01T17:30:13.797" v="393" actId="1076"/>
          <ac:picMkLst>
            <pc:docMk/>
            <pc:sldMk cId="0" sldId="375"/>
            <ac:picMk id="4" creationId="{2BDBC086-25D4-EA57-50B1-D6B70EFC552D}"/>
          </ac:picMkLst>
        </pc:picChg>
        <pc:picChg chg="mod">
          <ac:chgData name="Metzger, Brian" userId="15f3f41a-16eb-4468-a12a-38b890e6b30d" providerId="ADAL" clId="{D8AB8A85-8808-41CD-9EE7-FF724360FFFD}" dt="2023-08-30T18:14:11.388" v="218" actId="1076"/>
          <ac:picMkLst>
            <pc:docMk/>
            <pc:sldMk cId="0" sldId="375"/>
            <ac:picMk id="76802" creationId="{3650245B-15B4-CC6A-93AF-2C1B37E49F52}"/>
          </ac:picMkLst>
        </pc:picChg>
      </pc:sldChg>
      <pc:sldChg chg="modSp mod">
        <pc:chgData name="Metzger, Brian" userId="15f3f41a-16eb-4468-a12a-38b890e6b30d" providerId="ADAL" clId="{D8AB8A85-8808-41CD-9EE7-FF724360FFFD}" dt="2023-09-01T17:02:43.889" v="249" actId="1076"/>
        <pc:sldMkLst>
          <pc:docMk/>
          <pc:sldMk cId="0" sldId="376"/>
        </pc:sldMkLst>
        <pc:spChg chg="mod">
          <ac:chgData name="Metzger, Brian" userId="15f3f41a-16eb-4468-a12a-38b890e6b30d" providerId="ADAL" clId="{D8AB8A85-8808-41CD-9EE7-FF724360FFFD}" dt="2023-09-01T17:02:26.328" v="244" actId="1076"/>
          <ac:spMkLst>
            <pc:docMk/>
            <pc:sldMk cId="0" sldId="376"/>
            <ac:spMk id="2" creationId="{45B5A5DE-7EA0-1173-044A-386AEC9BC73E}"/>
          </ac:spMkLst>
        </pc:spChg>
        <pc:spChg chg="mod">
          <ac:chgData name="Metzger, Brian" userId="15f3f41a-16eb-4468-a12a-38b890e6b30d" providerId="ADAL" clId="{D8AB8A85-8808-41CD-9EE7-FF724360FFFD}" dt="2023-09-01T17:01:55.450" v="240" actId="14100"/>
          <ac:spMkLst>
            <pc:docMk/>
            <pc:sldMk cId="0" sldId="376"/>
            <ac:spMk id="6" creationId="{E9FD90AF-7097-890D-F9BE-EE5C1355B013}"/>
          </ac:spMkLst>
        </pc:spChg>
        <pc:spChg chg="mod">
          <ac:chgData name="Metzger, Brian" userId="15f3f41a-16eb-4468-a12a-38b890e6b30d" providerId="ADAL" clId="{D8AB8A85-8808-41CD-9EE7-FF724360FFFD}" dt="2023-09-01T17:02:43.889" v="249" actId="1076"/>
          <ac:spMkLst>
            <pc:docMk/>
            <pc:sldMk cId="0" sldId="376"/>
            <ac:spMk id="81924" creationId="{E4068B63-3918-F1A7-2367-0DCB8CD31A14}"/>
          </ac:spMkLst>
        </pc:spChg>
        <pc:picChg chg="mod">
          <ac:chgData name="Metzger, Brian" userId="15f3f41a-16eb-4468-a12a-38b890e6b30d" providerId="ADAL" clId="{D8AB8A85-8808-41CD-9EE7-FF724360FFFD}" dt="2023-09-01T17:02:22.588" v="243" actId="1076"/>
          <ac:picMkLst>
            <pc:docMk/>
            <pc:sldMk cId="0" sldId="376"/>
            <ac:picMk id="81922" creationId="{87C852AC-A4E2-55C2-977A-BB264B5CA529}"/>
          </ac:picMkLst>
        </pc:picChg>
      </pc:sldChg>
      <pc:sldChg chg="modSp mod modClrScheme chgLayout">
        <pc:chgData name="Metzger, Brian" userId="15f3f41a-16eb-4468-a12a-38b890e6b30d" providerId="ADAL" clId="{D8AB8A85-8808-41CD-9EE7-FF724360FFFD}" dt="2023-09-01T17:35:54.608" v="475" actId="20577"/>
        <pc:sldMkLst>
          <pc:docMk/>
          <pc:sldMk cId="0" sldId="378"/>
        </pc:sldMkLst>
        <pc:spChg chg="mod ord">
          <ac:chgData name="Metzger, Brian" userId="15f3f41a-16eb-4468-a12a-38b890e6b30d" providerId="ADAL" clId="{D8AB8A85-8808-41CD-9EE7-FF724360FFFD}" dt="2023-09-01T17:35:54.608" v="475" actId="20577"/>
          <ac:spMkLst>
            <pc:docMk/>
            <pc:sldMk cId="0" sldId="378"/>
            <ac:spMk id="60418" creationId="{65DF9D5D-068D-9783-0C35-BA47F6D7DA43}"/>
          </ac:spMkLst>
        </pc:spChg>
        <pc:spChg chg="mod ord">
          <ac:chgData name="Metzger, Brian" userId="15f3f41a-16eb-4468-a12a-38b890e6b30d" providerId="ADAL" clId="{D8AB8A85-8808-41CD-9EE7-FF724360FFFD}" dt="2023-09-01T17:13:56.368" v="273" actId="1076"/>
          <ac:spMkLst>
            <pc:docMk/>
            <pc:sldMk cId="0" sldId="378"/>
            <ac:spMk id="60419" creationId="{C7839F12-2E2A-540A-B54F-DBD82F9A4B96}"/>
          </ac:spMkLst>
        </pc:spChg>
      </pc:sldChg>
      <pc:sldChg chg="del">
        <pc:chgData name="Metzger, Brian" userId="15f3f41a-16eb-4468-a12a-38b890e6b30d" providerId="ADAL" clId="{D8AB8A85-8808-41CD-9EE7-FF724360FFFD}" dt="2023-08-28T16:54:03.503" v="2" actId="2696"/>
        <pc:sldMkLst>
          <pc:docMk/>
          <pc:sldMk cId="0" sldId="379"/>
        </pc:sldMkLst>
      </pc:sldChg>
      <pc:sldChg chg="modSp del mod modClrScheme chgLayout">
        <pc:chgData name="Metzger, Brian" userId="15f3f41a-16eb-4468-a12a-38b890e6b30d" providerId="ADAL" clId="{D8AB8A85-8808-41CD-9EE7-FF724360FFFD}" dt="2023-08-28T18:04:34.174" v="85" actId="2696"/>
        <pc:sldMkLst>
          <pc:docMk/>
          <pc:sldMk cId="0" sldId="380"/>
        </pc:sldMkLst>
        <pc:spChg chg="mod ord">
          <ac:chgData name="Metzger, Brian" userId="15f3f41a-16eb-4468-a12a-38b890e6b30d" providerId="ADAL" clId="{D8AB8A85-8808-41CD-9EE7-FF724360FFFD}" dt="2023-08-28T18:04:19.907" v="84" actId="1076"/>
          <ac:spMkLst>
            <pc:docMk/>
            <pc:sldMk cId="0" sldId="380"/>
            <ac:spMk id="78850" creationId="{A757788C-0DDD-6C05-56C0-908E554D509E}"/>
          </ac:spMkLst>
        </pc:spChg>
        <pc:spChg chg="mod ord">
          <ac:chgData name="Metzger, Brian" userId="15f3f41a-16eb-4468-a12a-38b890e6b30d" providerId="ADAL" clId="{D8AB8A85-8808-41CD-9EE7-FF724360FFFD}" dt="2023-08-28T18:04:11.253" v="83" actId="700"/>
          <ac:spMkLst>
            <pc:docMk/>
            <pc:sldMk cId="0" sldId="380"/>
            <ac:spMk id="78851" creationId="{3B434852-B0B1-65EF-B1A6-702D5338790D}"/>
          </ac:spMkLst>
        </pc:spChg>
      </pc:sldChg>
      <pc:sldChg chg="ord">
        <pc:chgData name="Metzger, Brian" userId="15f3f41a-16eb-4468-a12a-38b890e6b30d" providerId="ADAL" clId="{D8AB8A85-8808-41CD-9EE7-FF724360FFFD}" dt="2023-08-28T16:54:06.269" v="4"/>
        <pc:sldMkLst>
          <pc:docMk/>
          <pc:sldMk cId="3002546280" sldId="404"/>
        </pc:sldMkLst>
      </pc:sldChg>
      <pc:sldChg chg="addSp delSp modSp new mod ord">
        <pc:chgData name="Metzger, Brian" userId="15f3f41a-16eb-4468-a12a-38b890e6b30d" providerId="ADAL" clId="{D8AB8A85-8808-41CD-9EE7-FF724360FFFD}" dt="2023-09-01T17:31:55.099" v="405" actId="478"/>
        <pc:sldMkLst>
          <pc:docMk/>
          <pc:sldMk cId="788356349" sldId="405"/>
        </pc:sldMkLst>
        <pc:spChg chg="del">
          <ac:chgData name="Metzger, Brian" userId="15f3f41a-16eb-4468-a12a-38b890e6b30d" providerId="ADAL" clId="{D8AB8A85-8808-41CD-9EE7-FF724360FFFD}" dt="2023-08-28T17:44:09.476" v="65" actId="478"/>
          <ac:spMkLst>
            <pc:docMk/>
            <pc:sldMk cId="788356349" sldId="405"/>
            <ac:spMk id="2" creationId="{94202A7E-9FFC-4A93-B006-2D2B6E0BACC7}"/>
          </ac:spMkLst>
        </pc:spChg>
        <pc:spChg chg="mod">
          <ac:chgData name="Metzger, Brian" userId="15f3f41a-16eb-4468-a12a-38b890e6b30d" providerId="ADAL" clId="{D8AB8A85-8808-41CD-9EE7-FF724360FFFD}" dt="2023-09-01T17:31:45.056" v="404" actId="20577"/>
          <ac:spMkLst>
            <pc:docMk/>
            <pc:sldMk cId="788356349" sldId="405"/>
            <ac:spMk id="3" creationId="{A97A4F35-692E-E249-2616-26CF20404BD3}"/>
          </ac:spMkLst>
        </pc:spChg>
        <pc:spChg chg="del">
          <ac:chgData name="Metzger, Brian" userId="15f3f41a-16eb-4468-a12a-38b890e6b30d" providerId="ADAL" clId="{D8AB8A85-8808-41CD-9EE7-FF724360FFFD}" dt="2023-09-01T17:31:55.099" v="405" actId="478"/>
          <ac:spMkLst>
            <pc:docMk/>
            <pc:sldMk cId="788356349" sldId="405"/>
            <ac:spMk id="4" creationId="{EE7EB0C1-2F15-979C-F7E7-82B9AAF4B94D}"/>
          </ac:spMkLst>
        </pc:spChg>
        <pc:picChg chg="add mod">
          <ac:chgData name="Metzger, Brian" userId="15f3f41a-16eb-4468-a12a-38b890e6b30d" providerId="ADAL" clId="{D8AB8A85-8808-41CD-9EE7-FF724360FFFD}" dt="2023-09-01T17:31:38.290" v="400" actId="1076"/>
          <ac:picMkLst>
            <pc:docMk/>
            <pc:sldMk cId="788356349" sldId="405"/>
            <ac:picMk id="7" creationId="{A22EB80C-3043-A1C6-8A8E-D29754C89556}"/>
          </ac:picMkLst>
        </pc:picChg>
      </pc:sldChg>
      <pc:sldMasterChg chg="delSldLayout modSldLayout">
        <pc:chgData name="Metzger, Brian" userId="15f3f41a-16eb-4468-a12a-38b890e6b30d" providerId="ADAL" clId="{D8AB8A85-8808-41CD-9EE7-FF724360FFFD}" dt="2023-08-30T18:10:34.622" v="194" actId="2696"/>
        <pc:sldMasterMkLst>
          <pc:docMk/>
          <pc:sldMasterMk cId="3116522227" sldId="2147483711"/>
        </pc:sldMasterMkLst>
        <pc:sldLayoutChg chg="delSp modSp">
          <pc:chgData name="Metzger, Brian" userId="15f3f41a-16eb-4468-a12a-38b890e6b30d" providerId="ADAL" clId="{D8AB8A85-8808-41CD-9EE7-FF724360FFFD}" dt="2023-08-28T18:04:47.518" v="87" actId="478"/>
          <pc:sldLayoutMkLst>
            <pc:docMk/>
            <pc:sldMasterMk cId="3116522227" sldId="2147483711"/>
            <pc:sldLayoutMk cId="1733583388" sldId="2147483765"/>
          </pc:sldLayoutMkLst>
          <pc:picChg chg="del mod">
            <ac:chgData name="Metzger, Brian" userId="15f3f41a-16eb-4468-a12a-38b890e6b30d" providerId="ADAL" clId="{D8AB8A85-8808-41CD-9EE7-FF724360FFFD}" dt="2023-08-28T18:04:47.518" v="87" actId="478"/>
            <ac:picMkLst>
              <pc:docMk/>
              <pc:sldMasterMk cId="3116522227" sldId="2147483711"/>
              <pc:sldLayoutMk cId="1733583388" sldId="2147483765"/>
              <ac:picMk id="2" creationId="{45A6B630-BB35-246D-8BEA-CC3B2BCD2947}"/>
            </ac:picMkLst>
          </pc:picChg>
        </pc:sldLayoutChg>
        <pc:sldLayoutChg chg="del">
          <pc:chgData name="Metzger, Brian" userId="15f3f41a-16eb-4468-a12a-38b890e6b30d" providerId="ADAL" clId="{D8AB8A85-8808-41CD-9EE7-FF724360FFFD}" dt="2023-08-30T18:10:34.622" v="194" actId="2696"/>
          <pc:sldLayoutMkLst>
            <pc:docMk/>
            <pc:sldMasterMk cId="3116522227" sldId="2147483711"/>
            <pc:sldLayoutMk cId="2954419922" sldId="2147483766"/>
          </pc:sldLayoutMkLst>
        </pc:sldLayoutChg>
        <pc:sldLayoutChg chg="del">
          <pc:chgData name="Metzger, Brian" userId="15f3f41a-16eb-4468-a12a-38b890e6b30d" providerId="ADAL" clId="{D8AB8A85-8808-41CD-9EE7-FF724360FFFD}" dt="2023-08-28T17:46:21.097" v="82" actId="2696"/>
          <pc:sldLayoutMkLst>
            <pc:docMk/>
            <pc:sldMasterMk cId="3116522227" sldId="2147483711"/>
            <pc:sldLayoutMk cId="3099298401" sldId="2147483767"/>
          </pc:sldLayoutMkLst>
        </pc:sldLayoutChg>
      </pc:sldMasterChg>
    </pc:docChg>
  </pc:docChgLst>
  <pc:docChgLst>
    <pc:chgData clId="Web-{FCA3DDD6-CDFF-4C83-88F4-4E310FCA5E10}"/>
    <pc:docChg chg="modSld">
      <pc:chgData name="" userId="" providerId="" clId="Web-{FCA3DDD6-CDFF-4C83-88F4-4E310FCA5E10}" dt="2023-08-31T20:55:23.060" v="1" actId="20577"/>
      <pc:docMkLst>
        <pc:docMk/>
      </pc:docMkLst>
      <pc:sldChg chg="modSp">
        <pc:chgData name="" userId="" providerId="" clId="Web-{FCA3DDD6-CDFF-4C83-88F4-4E310FCA5E10}" dt="2023-08-31T20:55:23.060" v="1" actId="20577"/>
        <pc:sldMkLst>
          <pc:docMk/>
          <pc:sldMk cId="401420418" sldId="400"/>
        </pc:sldMkLst>
        <pc:spChg chg="mod">
          <ac:chgData name="" userId="" providerId="" clId="Web-{FCA3DDD6-CDFF-4C83-88F4-4E310FCA5E10}" dt="2023-08-31T20:55:23.060" v="1" actId="20577"/>
          <ac:spMkLst>
            <pc:docMk/>
            <pc:sldMk cId="401420418" sldId="400"/>
            <ac:spMk id="7" creationId="{82D6EC68-C0B4-AD5E-FE57-5F99C05E928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AE9495-2242-4F4F-94B1-2043C24F6209}" type="datetime1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26883-723D-1F4F-BF83-830EA325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510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00B52-9D45-D34B-B3A7-6EFF0C535656}" type="datetime1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0625" cy="424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372100"/>
            <a:ext cx="16084550" cy="5089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0AF35-D88C-5549-825A-FA78FE20F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598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207896" rtl="0" eaLnBrk="1" latinLnBrk="0" hangingPunct="1">
      <a:defRPr sz="562" kern="1200">
        <a:solidFill>
          <a:schemeClr val="tx1"/>
        </a:solidFill>
        <a:latin typeface="+mn-lt"/>
        <a:ea typeface="+mn-ea"/>
        <a:cs typeface="+mn-cs"/>
      </a:defRPr>
    </a:lvl1pPr>
    <a:lvl2pPr marL="207896" algn="l" defTabSz="207896" rtl="0" eaLnBrk="1" latinLnBrk="0" hangingPunct="1">
      <a:defRPr sz="562" kern="1200">
        <a:solidFill>
          <a:schemeClr val="tx1"/>
        </a:solidFill>
        <a:latin typeface="+mn-lt"/>
        <a:ea typeface="+mn-ea"/>
        <a:cs typeface="+mn-cs"/>
      </a:defRPr>
    </a:lvl2pPr>
    <a:lvl3pPr marL="415793" algn="l" defTabSz="207896" rtl="0" eaLnBrk="1" latinLnBrk="0" hangingPunct="1">
      <a:defRPr sz="562" kern="1200">
        <a:solidFill>
          <a:schemeClr val="tx1"/>
        </a:solidFill>
        <a:latin typeface="+mn-lt"/>
        <a:ea typeface="+mn-ea"/>
        <a:cs typeface="+mn-cs"/>
      </a:defRPr>
    </a:lvl3pPr>
    <a:lvl4pPr marL="623689" algn="l" defTabSz="207896" rtl="0" eaLnBrk="1" latinLnBrk="0" hangingPunct="1">
      <a:defRPr sz="562" kern="1200">
        <a:solidFill>
          <a:schemeClr val="tx1"/>
        </a:solidFill>
        <a:latin typeface="+mn-lt"/>
        <a:ea typeface="+mn-ea"/>
        <a:cs typeface="+mn-cs"/>
      </a:defRPr>
    </a:lvl4pPr>
    <a:lvl5pPr marL="831585" algn="l" defTabSz="207896" rtl="0" eaLnBrk="1" latinLnBrk="0" hangingPunct="1">
      <a:defRPr sz="562" kern="1200">
        <a:solidFill>
          <a:schemeClr val="tx1"/>
        </a:solidFill>
        <a:latin typeface="+mn-lt"/>
        <a:ea typeface="+mn-ea"/>
        <a:cs typeface="+mn-cs"/>
      </a:defRPr>
    </a:lvl5pPr>
    <a:lvl6pPr marL="1039481" algn="l" defTabSz="207896" rtl="0" eaLnBrk="1" latinLnBrk="0" hangingPunct="1">
      <a:defRPr sz="562" kern="1200">
        <a:solidFill>
          <a:schemeClr val="tx1"/>
        </a:solidFill>
        <a:latin typeface="+mn-lt"/>
        <a:ea typeface="+mn-ea"/>
        <a:cs typeface="+mn-cs"/>
      </a:defRPr>
    </a:lvl6pPr>
    <a:lvl7pPr marL="1247377" algn="l" defTabSz="207896" rtl="0" eaLnBrk="1" latinLnBrk="0" hangingPunct="1">
      <a:defRPr sz="562" kern="1200">
        <a:solidFill>
          <a:schemeClr val="tx1"/>
        </a:solidFill>
        <a:latin typeface="+mn-lt"/>
        <a:ea typeface="+mn-ea"/>
        <a:cs typeface="+mn-cs"/>
      </a:defRPr>
    </a:lvl7pPr>
    <a:lvl8pPr marL="1455274" algn="l" defTabSz="207896" rtl="0" eaLnBrk="1" latinLnBrk="0" hangingPunct="1">
      <a:defRPr sz="562" kern="1200">
        <a:solidFill>
          <a:schemeClr val="tx1"/>
        </a:solidFill>
        <a:latin typeface="+mn-lt"/>
        <a:ea typeface="+mn-ea"/>
        <a:cs typeface="+mn-cs"/>
      </a:defRPr>
    </a:lvl8pPr>
    <a:lvl9pPr marL="1663170" algn="l" defTabSz="207896" rtl="0" eaLnBrk="1" latinLnBrk="0" hangingPunct="1">
      <a:defRPr sz="56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Must transfer technology to industry before it can transition to military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22766-A75B-4F50-84F1-31638F2F81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3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2880" marR="0" lvl="0" indent="-18288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 lot of information will be thrown at you over the next several days.</a:t>
            </a:r>
          </a:p>
          <a:p>
            <a:pPr marL="182880" marR="0" lvl="0" indent="-18288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It might seem daunting</a:t>
            </a:r>
          </a:p>
          <a:p>
            <a:pPr marL="182880" marR="0" lvl="0" indent="-18288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There are many tools in the technology transfer tool kit</a:t>
            </a:r>
          </a:p>
          <a:p>
            <a:pPr marL="182880" marR="0" lvl="0" indent="-18288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And that is the point…T2 is broad, flexible, and powerful</a:t>
            </a:r>
          </a:p>
          <a:p>
            <a:pPr marL="182880" marR="0" lvl="0" indent="-18288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But if you need some perspective…</a:t>
            </a:r>
            <a:endParaRPr lang="en-US" dirty="0"/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A1DE2-B203-4FDC-BB18-4F34E81809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372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429DBFA9-E160-35AD-07BA-A9E62CF731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A4D66B5D-70AF-5EBF-0E72-0EE8FA8A4C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F86EBEBC-04C8-D069-50C9-E8B9F1CBC7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22CBB82-F9F6-4876-B889-159033895361}" type="slidenum">
              <a:rPr lang="en-US" altLang="en-US">
                <a:latin typeface="Calibri" panose="020F0502020204030204" pitchFamily="34" charset="0"/>
              </a:rPr>
              <a:pPr/>
              <a:t>11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ED0508B6-BAAA-E8BC-9AFF-6E22477A26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DD745C61-5968-9350-5C48-9597D2EFB9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0C4587DA-3DF5-7B0B-ABFD-ABADD7E24A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BCC9DA7-4B9A-48D4-99D2-AA6E1DD50881}" type="slidenum">
              <a:rPr lang="en-US" altLang="en-US">
                <a:latin typeface="Calibri" panose="020F0502020204030204" pitchFamily="34" charset="0"/>
              </a:rPr>
              <a:pPr/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>
            <a:extLst>
              <a:ext uri="{FF2B5EF4-FFF2-40B4-BE49-F238E27FC236}">
                <a16:creationId xmlns:a16="http://schemas.microsoft.com/office/drawing/2014/main" id="{BA92F750-DBD4-D5A9-5F0C-C906C591A9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>
            <a:extLst>
              <a:ext uri="{FF2B5EF4-FFF2-40B4-BE49-F238E27FC236}">
                <a16:creationId xmlns:a16="http://schemas.microsoft.com/office/drawing/2014/main" id="{49CCD38A-0808-4B5E-A8DA-946203C77B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C8FA6C94-F2CC-8897-E1D9-2654F50943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4AA9B37-7CBD-4642-B9E9-4F785C9883C4}" type="slidenum">
              <a:rPr lang="en-US" altLang="en-US">
                <a:latin typeface="Calibri" panose="020F0502020204030204" pitchFamily="34" charset="0"/>
              </a:rPr>
              <a:pPr/>
              <a:t>15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E8DDBFC4-79C7-2488-9B50-5B48E80ACE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B06E4DF6-828C-109F-9492-373C3E895E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879E5AE7-1AD6-A487-91D3-DF87CC7901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8EEECE7-0B2D-4096-8865-D7184EEECEB4}" type="slidenum">
              <a:rPr lang="en-US" altLang="en-US">
                <a:latin typeface="Calibri" panose="020F0502020204030204" pitchFamily="34" charset="0"/>
              </a:rPr>
              <a:pPr/>
              <a:t>16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FE8BD682-1EE8-BB56-E496-6F00F3AAF6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CAABC115-06F4-992C-1D16-4B70B6983D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97338C16-1439-3632-04A3-0B5F3CB8A6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4439F36-42AF-4E0F-958F-73149C39E609}" type="slidenum">
              <a:rPr lang="en-US" altLang="en-US">
                <a:latin typeface="Calibri" panose="020F0502020204030204" pitchFamily="34" charset="0"/>
              </a:rPr>
              <a:pPr/>
              <a:t>19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91FF61C2-DABB-7788-2293-1D53A288BE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0D9407B7-514E-12EB-DFFF-BDFF66FE3A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C05431E4-ACB1-1FCE-8806-0851E6F534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08FE34-3C6E-4756-9089-DF8D012452A0}" type="slidenum">
              <a:rPr lang="en-US" altLang="en-US">
                <a:latin typeface="Calibri" panose="020F0502020204030204" pitchFamily="34" charset="0"/>
              </a:rPr>
              <a:pPr/>
              <a:t>20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628842-8FAB-8478-38CC-03C95C53EAC5}"/>
              </a:ext>
            </a:extLst>
          </p:cNvPr>
          <p:cNvSpPr/>
          <p:nvPr userDrawn="1"/>
        </p:nvSpPr>
        <p:spPr>
          <a:xfrm>
            <a:off x="0" y="335"/>
            <a:ext cx="9144000" cy="3617910"/>
          </a:xfrm>
          <a:prstGeom prst="rect">
            <a:avLst/>
          </a:prstGeom>
          <a:gradFill>
            <a:gsLst>
              <a:gs pos="0">
                <a:schemeClr val="tx1"/>
              </a:gs>
              <a:gs pos="77000">
                <a:srgbClr val="00269C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309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D248F-2F83-BFD8-48F8-B7506ABD7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86492" y="1431623"/>
            <a:ext cx="6920381" cy="2659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F75B37-BCDD-92CD-20AA-8549A3D869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888" y="4061851"/>
            <a:ext cx="2613238" cy="666518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87888" y="463471"/>
            <a:ext cx="5328221" cy="1866333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 algn="l">
              <a:buNone/>
              <a:defRPr sz="4000" b="0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Main Title of Presentation Here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787889" y="2645413"/>
            <a:ext cx="3215494" cy="58188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sz="1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First, Last</a:t>
            </a:r>
          </a:p>
          <a:p>
            <a:pPr lvl="0"/>
            <a:r>
              <a:rPr lang="en-US"/>
              <a:t>Title, Company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BB9CF5-2258-D031-FDCD-55C0E1E793D7}"/>
              </a:ext>
            </a:extLst>
          </p:cNvPr>
          <p:cNvSpPr/>
          <p:nvPr userDrawn="1"/>
        </p:nvSpPr>
        <p:spPr>
          <a:xfrm>
            <a:off x="7602279" y="4465674"/>
            <a:ext cx="1275907" cy="4784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44AF76-EDEA-CFD5-D3F7-CB9BC7E36C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62141" y="4334308"/>
            <a:ext cx="2413000" cy="262731"/>
          </a:xfrm>
        </p:spPr>
        <p:txBody>
          <a:bodyPr anchor="ctr">
            <a:noAutofit/>
          </a:bodyPr>
          <a:lstStyle>
            <a:lvl1pPr algn="r">
              <a:defRPr/>
            </a:lvl1pPr>
          </a:lstStyle>
          <a:p>
            <a:pPr lvl="0"/>
            <a:r>
              <a:rPr lang="en-US"/>
              <a:t>Month Year</a:t>
            </a:r>
          </a:p>
        </p:txBody>
      </p:sp>
    </p:spTree>
    <p:extLst>
      <p:ext uri="{BB962C8B-B14F-4D97-AF65-F5344CB8AC3E}">
        <p14:creationId xmlns:p14="http://schemas.microsoft.com/office/powerpoint/2010/main" val="3237487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1757553" y="4562245"/>
            <a:ext cx="5852922" cy="1714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 / Date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418339" y="4560571"/>
            <a:ext cx="1172718" cy="126958"/>
          </a:xfrm>
          <a:prstGeom prst="rect">
            <a:avLst/>
          </a:prstGeom>
        </p:spPr>
        <p:txBody>
          <a:bodyPr/>
          <a:lstStyle/>
          <a:p>
            <a:pPr marL="23105">
              <a:spcBef>
                <a:spcPts val="110"/>
              </a:spcBef>
            </a:pPr>
            <a:fld id="{81D60167-4931-47E6-BA6A-407CBD079E47}" type="slidenum">
              <a:rPr lang="uk-UA" spc="-27" smtClean="0"/>
              <a:pPr marL="23105">
                <a:spcBef>
                  <a:spcPts val="110"/>
                </a:spcBef>
              </a:pPr>
              <a:t>‹#›</a:t>
            </a:fld>
            <a:endParaRPr lang="uk-UA" spc="-27" dirty="0"/>
          </a:p>
        </p:txBody>
      </p:sp>
    </p:spTree>
    <p:extLst>
      <p:ext uri="{BB962C8B-B14F-4D97-AF65-F5344CB8AC3E}">
        <p14:creationId xmlns:p14="http://schemas.microsoft.com/office/powerpoint/2010/main" val="733066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331" y="1590675"/>
            <a:ext cx="8008144" cy="3263504"/>
          </a:xfrm>
        </p:spPr>
        <p:txBody>
          <a:bodyPr anchor="ctr" anchorCtr="0"/>
          <a:lstStyle>
            <a:lvl1pPr marL="411480" indent="-411480">
              <a:spcBef>
                <a:spcPts val="1350"/>
              </a:spcBef>
              <a:spcAft>
                <a:spcPts val="1800"/>
              </a:spcAft>
              <a:buSzPct val="125000"/>
              <a:buFontTx/>
              <a:buBlip>
                <a:blip r:embed="rId2"/>
              </a:buBlip>
              <a:defRPr sz="2700">
                <a:solidFill>
                  <a:srgbClr val="FFC72C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857250" indent="-3429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SzPct val="125000"/>
              <a:buFontTx/>
              <a:buBlip>
                <a:blip r:embed="rId3"/>
              </a:buBlip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-139761" y="150614"/>
            <a:ext cx="6858000" cy="10287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txBody>
          <a:bodyPr lIns="685800" anchor="ctr" anchorCtr="0">
            <a:normAutofit/>
          </a:bodyPr>
          <a:lstStyle>
            <a:lvl1pPr>
              <a:defRPr sz="3600" cap="all" baseline="0">
                <a:solidFill>
                  <a:schemeClr val="bg1"/>
                </a:solidFill>
                <a:latin typeface="Rubik Medium" panose="00000600000000000000" pitchFamily="2" charset="-79"/>
                <a:ea typeface="Roboto Medium" panose="02000000000000000000" pitchFamily="2" charset="0"/>
                <a:cs typeface="Rubik Medium" panose="00000600000000000000" pitchFamily="2" charset="-79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-139761" y="973515"/>
            <a:ext cx="6172200" cy="4114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lIns="685800" anchor="ctr" anchorCtr="0">
            <a:noAutofit/>
          </a:bodyPr>
          <a:lstStyle>
            <a:lvl1pPr marL="0" indent="0">
              <a:buNone/>
              <a:defRPr sz="1350">
                <a:solidFill>
                  <a:schemeClr val="tx1"/>
                </a:solidFill>
                <a:latin typeface="Rubik Medium" panose="00000600000000000000" pitchFamily="2" charset="-79"/>
                <a:cs typeface="Rubik Medium" panose="00000600000000000000" pitchFamily="2" charset="-79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31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 build="p" animBg="1">
        <p:tmplLst>
          <p:tmpl>
            <p:tnLst>
              <p:par>
                <p:cTn presetID="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E0677-90D4-58BF-BF41-2F24AAB8D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9161" y="965835"/>
            <a:ext cx="7285676" cy="3164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54305" indent="-154305" algn="l" defTabSz="342900" rtl="0" eaLnBrk="1" latinLnBrk="0" hangingPunct="1">
              <a:lnSpc>
                <a:spcPct val="125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725" b="0" i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045" indent="-154305" algn="l" defTabSz="342900" rtl="0" eaLnBrk="1" latinLnBrk="0" hangingPunct="1">
              <a:lnSpc>
                <a:spcPts val="1883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350" b="0" i="0" kern="1200">
                <a:solidFill>
                  <a:srgbClr val="376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00075" indent="-188595" algn="l" defTabSz="342900" rtl="0" eaLnBrk="1" latinLnBrk="0" hangingPunct="1">
              <a:lnSpc>
                <a:spcPts val="1658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50" b="0" i="0" kern="1200">
                <a:solidFill>
                  <a:srgbClr val="0F5F0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40105" indent="-188595" algn="l" defTabSz="342900" rtl="0" eaLnBrk="1" latinLnBrk="0" hangingPunct="1">
              <a:lnSpc>
                <a:spcPts val="1283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71525" indent="-85725" algn="l" defTabSz="342900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42975" indent="-85725" algn="l" defTabSz="342900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4425" indent="-85725" algn="l" defTabSz="342900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5875" indent="-85725" algn="l" defTabSz="342900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7325" indent="-85725" algn="l" defTabSz="342900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</a:t>
            </a:r>
            <a:r>
              <a:rPr lang="en-US" err="1"/>
              <a:t>leveloisjdofij</a:t>
            </a:r>
            <a:r>
              <a:rPr lang="en-US"/>
              <a:t> </a:t>
            </a:r>
            <a:r>
              <a:rPr lang="en-US" err="1"/>
              <a:t>osdi</a:t>
            </a:r>
            <a:r>
              <a:rPr lang="en-US"/>
              <a:t> </a:t>
            </a:r>
            <a:r>
              <a:rPr lang="en-US" err="1"/>
              <a:t>jsgoijsd</a:t>
            </a:r>
            <a:r>
              <a:rPr lang="en-US"/>
              <a:t> </a:t>
            </a:r>
            <a:r>
              <a:rPr lang="en-US" err="1"/>
              <a:t>oigjdsoi</a:t>
            </a:r>
            <a:r>
              <a:rPr lang="en-US"/>
              <a:t> </a:t>
            </a:r>
            <a:r>
              <a:rPr lang="en-US" err="1"/>
              <a:t>goidsjfh</a:t>
            </a:r>
            <a:r>
              <a:rPr lang="en-US"/>
              <a:t> </a:t>
            </a:r>
            <a:r>
              <a:rPr lang="en-US" err="1"/>
              <a:t>goi</a:t>
            </a:r>
            <a:r>
              <a:rPr lang="en-US"/>
              <a:t> </a:t>
            </a:r>
            <a:r>
              <a:rPr lang="en-US" err="1"/>
              <a:t>dsofijo</a:t>
            </a:r>
            <a:r>
              <a:rPr lang="en-US"/>
              <a:t> </a:t>
            </a:r>
            <a:r>
              <a:rPr lang="en-US" err="1"/>
              <a:t>sdjfoih</a:t>
            </a:r>
            <a:r>
              <a:rPr lang="en-US"/>
              <a:t> </a:t>
            </a:r>
            <a:r>
              <a:rPr lang="en-US" err="1"/>
              <a:t>odsfhov</a:t>
            </a:r>
            <a:r>
              <a:rPr lang="en-US"/>
              <a:t> </a:t>
            </a:r>
            <a:r>
              <a:rPr lang="en-US" err="1"/>
              <a:t>sdoifv</a:t>
            </a:r>
            <a:r>
              <a:rPr lang="en-US"/>
              <a:t> </a:t>
            </a:r>
            <a:r>
              <a:rPr lang="en-US" err="1"/>
              <a:t>indsfv</a:t>
            </a:r>
            <a:r>
              <a:rPr lang="en-US"/>
              <a:t> </a:t>
            </a:r>
            <a:r>
              <a:rPr lang="en-US" err="1"/>
              <a:t>nksdjfnv</a:t>
            </a:r>
            <a:r>
              <a:rPr lang="en-US"/>
              <a:t> </a:t>
            </a:r>
            <a:r>
              <a:rPr lang="en-US" err="1"/>
              <a:t>kjdsnfv</a:t>
            </a:r>
            <a:r>
              <a:rPr lang="en-US"/>
              <a:t> </a:t>
            </a:r>
            <a:r>
              <a:rPr lang="en-US" err="1"/>
              <a:t>kdsfn</a:t>
            </a:r>
            <a:r>
              <a:rPr lang="en-US"/>
              <a:t> </a:t>
            </a:r>
            <a:r>
              <a:rPr lang="en-US" err="1"/>
              <a:t>kdsnf</a:t>
            </a:r>
            <a:r>
              <a:rPr lang="en-US"/>
              <a:t> </a:t>
            </a:r>
            <a:r>
              <a:rPr lang="en-US" err="1"/>
              <a:t>kjdsnf</a:t>
            </a:r>
            <a:r>
              <a:rPr lang="en-US"/>
              <a:t> v</a:t>
            </a:r>
          </a:p>
          <a:p>
            <a:pPr lvl="2"/>
            <a:r>
              <a:rPr lang="en-US"/>
              <a:t>Third </a:t>
            </a:r>
            <a:r>
              <a:rPr lang="en-US" err="1"/>
              <a:t>levellksdnf</a:t>
            </a:r>
            <a:r>
              <a:rPr lang="en-US"/>
              <a:t> </a:t>
            </a:r>
            <a:r>
              <a:rPr lang="en-US" err="1"/>
              <a:t>lkndsflkvm</a:t>
            </a:r>
            <a:r>
              <a:rPr lang="en-US"/>
              <a:t> </a:t>
            </a:r>
            <a:r>
              <a:rPr lang="en-US" err="1"/>
              <a:t>lsdf</a:t>
            </a:r>
            <a:r>
              <a:rPr lang="en-US"/>
              <a:t> </a:t>
            </a:r>
            <a:r>
              <a:rPr lang="en-US" err="1"/>
              <a:t>vlkndsflk</a:t>
            </a:r>
            <a:r>
              <a:rPr lang="en-US"/>
              <a:t> </a:t>
            </a:r>
            <a:r>
              <a:rPr lang="en-US" err="1"/>
              <a:t>nldfknv</a:t>
            </a:r>
            <a:r>
              <a:rPr lang="en-US"/>
              <a:t> </a:t>
            </a:r>
            <a:r>
              <a:rPr lang="en-US" err="1"/>
              <a:t>lkdnfvlkd</a:t>
            </a:r>
            <a:r>
              <a:rPr lang="en-US"/>
              <a:t> </a:t>
            </a:r>
            <a:r>
              <a:rPr lang="en-US" err="1"/>
              <a:t>nvlknvl</a:t>
            </a:r>
            <a:r>
              <a:rPr lang="en-US"/>
              <a:t> </a:t>
            </a:r>
            <a:r>
              <a:rPr lang="en-US" err="1"/>
              <a:t>dknvldknv</a:t>
            </a:r>
            <a:r>
              <a:rPr lang="en-US"/>
              <a:t> </a:t>
            </a:r>
            <a:r>
              <a:rPr lang="en-US" err="1"/>
              <a:t>lkdnvldknv</a:t>
            </a:r>
            <a:r>
              <a:rPr lang="en-US"/>
              <a:t> </a:t>
            </a:r>
            <a:r>
              <a:rPr lang="en-US" err="1"/>
              <a:t>dlkfnv</a:t>
            </a:r>
            <a:r>
              <a:rPr lang="en-US"/>
              <a:t> </a:t>
            </a:r>
            <a:r>
              <a:rPr lang="en-US" err="1"/>
              <a:t>kdjfnv</a:t>
            </a:r>
            <a:r>
              <a:rPr lang="en-US"/>
              <a:t> </a:t>
            </a:r>
            <a:r>
              <a:rPr lang="en-US" err="1"/>
              <a:t>kjdnfb</a:t>
            </a:r>
            <a:r>
              <a:rPr lang="en-US"/>
              <a:t> </a:t>
            </a:r>
            <a:r>
              <a:rPr lang="en-US" err="1"/>
              <a:t>kjdnfvk</a:t>
            </a:r>
            <a:r>
              <a:rPr lang="en-US"/>
              <a:t> </a:t>
            </a:r>
            <a:r>
              <a:rPr lang="en-US" err="1"/>
              <a:t>ndkfjbn</a:t>
            </a:r>
            <a:r>
              <a:rPr lang="en-US"/>
              <a:t> </a:t>
            </a:r>
            <a:r>
              <a:rPr lang="en-US" err="1"/>
              <a:t>dkfjnv</a:t>
            </a:r>
            <a:r>
              <a:rPr lang="en-US"/>
              <a:t> </a:t>
            </a:r>
            <a:r>
              <a:rPr lang="en-US" err="1"/>
              <a:t>kjnfbkj</a:t>
            </a:r>
            <a:r>
              <a:rPr lang="en-US"/>
              <a:t> </a:t>
            </a:r>
            <a:r>
              <a:rPr lang="en-US" err="1"/>
              <a:t>fkbjn</a:t>
            </a:r>
            <a:r>
              <a:rPr lang="en-US"/>
              <a:t> </a:t>
            </a:r>
            <a:r>
              <a:rPr lang="en-US" err="1"/>
              <a:t>dkfjnb</a:t>
            </a:r>
            <a:r>
              <a:rPr lang="en-US"/>
              <a:t> </a:t>
            </a:r>
            <a:r>
              <a:rPr lang="en-US" err="1"/>
              <a:t>kjnf</a:t>
            </a:r>
            <a:r>
              <a:rPr lang="en-US"/>
              <a:t> b</a:t>
            </a:r>
          </a:p>
          <a:p>
            <a:pPr lvl="3"/>
            <a:r>
              <a:rPr lang="en-US"/>
              <a:t>Fourth </a:t>
            </a:r>
            <a:r>
              <a:rPr lang="en-US" err="1"/>
              <a:t>levellsdfl</a:t>
            </a:r>
            <a:r>
              <a:rPr lang="en-US"/>
              <a:t> </a:t>
            </a:r>
            <a:r>
              <a:rPr lang="en-US" err="1"/>
              <a:t>nsdlfknv</a:t>
            </a:r>
            <a:r>
              <a:rPr lang="en-US"/>
              <a:t> </a:t>
            </a:r>
            <a:r>
              <a:rPr lang="en-US" err="1"/>
              <a:t>ldsnbldkfnv</a:t>
            </a:r>
            <a:r>
              <a:rPr lang="en-US"/>
              <a:t> </a:t>
            </a:r>
            <a:r>
              <a:rPr lang="en-US" err="1"/>
              <a:t>lkfnv</a:t>
            </a:r>
            <a:r>
              <a:rPr lang="en-US"/>
              <a:t> </a:t>
            </a:r>
            <a:r>
              <a:rPr lang="en-US" err="1"/>
              <a:t>lkfnblknflknds</a:t>
            </a:r>
            <a:r>
              <a:rPr lang="en-US"/>
              <a:t> </a:t>
            </a:r>
            <a:r>
              <a:rPr lang="en-US" err="1"/>
              <a:t>lfkn</a:t>
            </a:r>
            <a:r>
              <a:rPr lang="en-US"/>
              <a:t> </a:t>
            </a:r>
            <a:r>
              <a:rPr lang="en-US" err="1"/>
              <a:t>ldsnlndngln</a:t>
            </a:r>
            <a:r>
              <a:rPr lang="en-US"/>
              <a:t> </a:t>
            </a:r>
            <a:r>
              <a:rPr lang="en-US" err="1"/>
              <a:t>dlvnflngoijrg</a:t>
            </a:r>
            <a:r>
              <a:rPr lang="en-US"/>
              <a:t> </a:t>
            </a:r>
            <a:r>
              <a:rPr lang="en-US" err="1"/>
              <a:t>odinf</a:t>
            </a:r>
            <a:r>
              <a:rPr lang="en-US"/>
              <a:t> </a:t>
            </a:r>
            <a:r>
              <a:rPr lang="en-US" err="1"/>
              <a:t>ldkfnb</a:t>
            </a:r>
            <a:r>
              <a:rPr lang="en-US"/>
              <a:t> </a:t>
            </a:r>
            <a:r>
              <a:rPr lang="en-US" err="1"/>
              <a:t>kfnbl;fnogjd</a:t>
            </a:r>
            <a:r>
              <a:rPr lang="en-US"/>
              <a:t> </a:t>
            </a:r>
            <a:r>
              <a:rPr lang="en-US" err="1"/>
              <a:t>sflnfsknblsjfgoijsd</a:t>
            </a:r>
            <a:r>
              <a:rPr lang="en-US"/>
              <a:t> </a:t>
            </a:r>
            <a:r>
              <a:rPr lang="en-US" err="1"/>
              <a:t>ldosifngojprgpigpd</a:t>
            </a:r>
            <a:r>
              <a:rPr lang="en-US"/>
              <a:t> </a:t>
            </a:r>
            <a:r>
              <a:rPr lang="en-US" err="1"/>
              <a:t>oidnfv</a:t>
            </a:r>
            <a:r>
              <a:rPr lang="en-US"/>
              <a:t> </a:t>
            </a:r>
            <a:r>
              <a:rPr lang="en-US" err="1"/>
              <a:t>dinvodij</a:t>
            </a:r>
            <a:r>
              <a:rPr lang="en-US"/>
              <a:t> p  </a:t>
            </a:r>
            <a:r>
              <a:rPr lang="en-US" err="1"/>
              <a:t>dpjgj</a:t>
            </a:r>
            <a:r>
              <a:rPr lang="en-US"/>
              <a:t> </a:t>
            </a:r>
            <a:r>
              <a:rPr lang="en-US" err="1"/>
              <a:t>sdoifj</a:t>
            </a:r>
            <a:r>
              <a:rPr lang="en-US"/>
              <a:t> </a:t>
            </a:r>
            <a:r>
              <a:rPr lang="en-US" err="1"/>
              <a:t>odsifjg</a:t>
            </a:r>
            <a:r>
              <a:rPr lang="en-US"/>
              <a:t> </a:t>
            </a:r>
            <a:r>
              <a:rPr lang="en-US" err="1"/>
              <a:t>pdiogbofhajgå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66C16E-835E-F8C4-0C3A-1C422543BF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4840" y="4562475"/>
            <a:ext cx="1042852" cy="266700"/>
          </a:xfrm>
          <a:prstGeom prst="rect">
            <a:avLst/>
          </a:prstGeom>
        </p:spPr>
      </p:pic>
      <p:sp>
        <p:nvSpPr>
          <p:cNvPr id="8" name="Holder 4">
            <a:extLst>
              <a:ext uri="{FF2B5EF4-FFF2-40B4-BE49-F238E27FC236}">
                <a16:creationId xmlns:a16="http://schemas.microsoft.com/office/drawing/2014/main" id="{91FB2F15-2290-A994-2A06-971621ABF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1067" y="4632346"/>
            <a:ext cx="5204177" cy="1269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b="0" i="1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/ Date</a:t>
            </a:r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2864341C-E519-C265-1CBF-ADD6FCF8E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6665" y="4632346"/>
            <a:ext cx="1173261" cy="1269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5" b="0" i="0">
                <a:solidFill>
                  <a:srgbClr val="A7A9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1553">
              <a:spcBef>
                <a:spcPts val="55"/>
              </a:spcBef>
            </a:pPr>
            <a:fld id="{81D60167-4931-47E6-BA6A-407CBD079E47}" type="slidenum">
              <a:rPr lang="uk-UA" spc="-14" smtClean="0"/>
              <a:pPr marL="11553">
                <a:spcBef>
                  <a:spcPts val="55"/>
                </a:spcBef>
              </a:pPr>
              <a:t>‹#›</a:t>
            </a:fld>
            <a:endParaRPr lang="uk-UA" spc="-14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411BB44-EEE1-70ED-3BE3-7E824FAA5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2022" y="285750"/>
            <a:ext cx="8387457" cy="45614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38" b="1" i="0" baseline="0">
                <a:solidFill>
                  <a:srgbClr val="0F5F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2753280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48CE7-47E9-E8A4-FED3-291417982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559D43-A904-4EC7-0D29-73BD9D8BF0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11553">
              <a:spcBef>
                <a:spcPts val="55"/>
              </a:spcBef>
            </a:pPr>
            <a:fld id="{81D60167-4931-47E6-BA6A-407CBD079E47}" type="slidenum">
              <a:rPr lang="uk-UA" spc="-14" smtClean="0"/>
              <a:pPr marL="11553">
                <a:spcBef>
                  <a:spcPts val="55"/>
                </a:spcBef>
              </a:pPr>
              <a:t>‹#›</a:t>
            </a:fld>
            <a:endParaRPr lang="uk-UA" spc="-14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38B11D-0E64-582F-E53A-48C6D3101E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924" y="1002159"/>
            <a:ext cx="8312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1347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Two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48CE7-47E9-E8A4-FED3-291417982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559D43-A904-4EC7-0D29-73BD9D8BF0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11553">
              <a:spcBef>
                <a:spcPts val="55"/>
              </a:spcBef>
            </a:pPr>
            <a:fld id="{81D60167-4931-47E6-BA6A-407CBD079E47}" type="slidenum">
              <a:rPr lang="uk-UA" spc="-14" smtClean="0"/>
              <a:pPr marL="11553">
                <a:spcBef>
                  <a:spcPts val="55"/>
                </a:spcBef>
              </a:pPr>
              <a:t>‹#›</a:t>
            </a:fld>
            <a:endParaRPr lang="uk-UA" spc="-14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38B11D-0E64-582F-E53A-48C6D3101E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924" y="1002159"/>
            <a:ext cx="3943425" cy="326231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2159E26-04E9-DA75-0B2A-FB1B2878A3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4650" y="1002159"/>
            <a:ext cx="3943425" cy="326231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5406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75E787-ED9E-C4AC-A347-2AF27BD9308D}"/>
              </a:ext>
            </a:extLst>
          </p:cNvPr>
          <p:cNvSpPr/>
          <p:nvPr userDrawn="1"/>
        </p:nvSpPr>
        <p:spPr>
          <a:xfrm>
            <a:off x="0" y="335"/>
            <a:ext cx="4787517" cy="5152810"/>
          </a:xfrm>
          <a:prstGeom prst="rect">
            <a:avLst/>
          </a:prstGeom>
          <a:gradFill>
            <a:gsLst>
              <a:gs pos="0">
                <a:schemeClr val="tx1"/>
              </a:gs>
              <a:gs pos="77000">
                <a:srgbClr val="00269C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9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EC0263-1373-9AEF-EFB9-424DA38467D1}"/>
              </a:ext>
            </a:extLst>
          </p:cNvPr>
          <p:cNvSpPr/>
          <p:nvPr userDrawn="1"/>
        </p:nvSpPr>
        <p:spPr>
          <a:xfrm>
            <a:off x="416665" y="318127"/>
            <a:ext cx="3862170" cy="2016968"/>
          </a:xfrm>
          <a:prstGeom prst="rect">
            <a:avLst/>
          </a:prstGeom>
          <a:gradFill>
            <a:gsLst>
              <a:gs pos="100000">
                <a:schemeClr val="accent1">
                  <a:alpha val="48318"/>
                </a:schemeClr>
              </a:gs>
              <a:gs pos="0">
                <a:schemeClr val="accent1">
                  <a:lumMod val="75000"/>
                  <a:alpha val="42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7495C5-1E43-F4CC-77D0-53BD4C0B6878}"/>
              </a:ext>
            </a:extLst>
          </p:cNvPr>
          <p:cNvSpPr/>
          <p:nvPr userDrawn="1"/>
        </p:nvSpPr>
        <p:spPr>
          <a:xfrm>
            <a:off x="607023" y="517290"/>
            <a:ext cx="3862170" cy="2016968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0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813B66-2F73-6CD4-9F58-C847047D5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707" y="1153720"/>
            <a:ext cx="3073629" cy="876938"/>
          </a:xfrm>
        </p:spPr>
        <p:txBody>
          <a:bodyPr anchor="t">
            <a:no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28FB3C-1D8F-884A-5828-B194874857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11553">
              <a:spcBef>
                <a:spcPts val="55"/>
              </a:spcBef>
            </a:pPr>
            <a:fld id="{81D60167-4931-47E6-BA6A-407CBD079E47}" type="slidenum">
              <a:rPr lang="uk-UA" spc="-14" smtClean="0"/>
              <a:pPr marL="11553">
                <a:spcBef>
                  <a:spcPts val="55"/>
                </a:spcBef>
              </a:pPr>
              <a:t>‹#›</a:t>
            </a:fld>
            <a:endParaRPr lang="uk-UA" spc="-14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78732B9-DB38-C568-00A9-13F70973D5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7788" y="517291"/>
            <a:ext cx="3117850" cy="3755032"/>
          </a:xfrm>
        </p:spPr>
        <p:txBody>
          <a:bodyPr anchor="ctr">
            <a:noAutofit/>
          </a:bodyPr>
          <a:lstStyle>
            <a:lvl1pPr marL="194310" indent="-19431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7751EC-9FB8-2837-381A-38840F46386A}"/>
              </a:ext>
            </a:extLst>
          </p:cNvPr>
          <p:cNvSpPr txBox="1"/>
          <p:nvPr userDrawn="1"/>
        </p:nvSpPr>
        <p:spPr>
          <a:xfrm>
            <a:off x="883707" y="820417"/>
            <a:ext cx="3073629" cy="26827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FEATURED TECHNOLOGY</a:t>
            </a:r>
          </a:p>
        </p:txBody>
      </p:sp>
    </p:spTree>
    <p:extLst>
      <p:ext uri="{BB962C8B-B14F-4D97-AF65-F5344CB8AC3E}">
        <p14:creationId xmlns:p14="http://schemas.microsoft.com/office/powerpoint/2010/main" val="2869441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AC8B19-C67C-BB1B-0FC7-C44826287E31}"/>
              </a:ext>
            </a:extLst>
          </p:cNvPr>
          <p:cNvSpPr/>
          <p:nvPr userDrawn="1"/>
        </p:nvSpPr>
        <p:spPr>
          <a:xfrm>
            <a:off x="0" y="0"/>
            <a:ext cx="9144000" cy="2476644"/>
          </a:xfrm>
          <a:prstGeom prst="rect">
            <a:avLst/>
          </a:prstGeom>
          <a:gradFill>
            <a:gsLst>
              <a:gs pos="0">
                <a:schemeClr val="tx1"/>
              </a:gs>
              <a:gs pos="77000">
                <a:srgbClr val="00269C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9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D4B49E-F6FC-540B-BFB6-846FBFC911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86492" y="290022"/>
            <a:ext cx="6920381" cy="26592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2E353D-4D22-6263-9E52-2231D37F4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889" y="3432297"/>
            <a:ext cx="6141829" cy="305985"/>
          </a:xfrm>
        </p:spPr>
        <p:txBody>
          <a:bodyPr/>
          <a:lstStyle>
            <a:lvl1pPr>
              <a:defRPr sz="1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CTA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92E2AA-1C5A-E26D-BBCD-812F8780E5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11553">
              <a:spcBef>
                <a:spcPts val="55"/>
              </a:spcBef>
            </a:pPr>
            <a:fld id="{81D60167-4931-47E6-BA6A-407CBD079E47}" type="slidenum">
              <a:rPr lang="uk-UA" spc="-14" smtClean="0"/>
              <a:pPr marL="11553">
                <a:spcBef>
                  <a:spcPts val="55"/>
                </a:spcBef>
              </a:pPr>
              <a:t>‹#›</a:t>
            </a:fld>
            <a:endParaRPr lang="uk-UA" spc="-14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F844CC-8B0D-A5FE-B804-8B6E638CA5AE}"/>
              </a:ext>
            </a:extLst>
          </p:cNvPr>
          <p:cNvSpPr txBox="1"/>
          <p:nvPr userDrawn="1"/>
        </p:nvSpPr>
        <p:spPr>
          <a:xfrm>
            <a:off x="787889" y="637328"/>
            <a:ext cx="4744578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1714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Questions?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99AE654E-3C5F-FC72-307E-A119806AC7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7889" y="1431997"/>
            <a:ext cx="3215494" cy="58188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sz="1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Contact: </a:t>
            </a:r>
            <a:r>
              <a:rPr lang="en-US" sz="1400" b="1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FirstLast@email.com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53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E0677-90D4-58BF-BF41-2F24AAB8D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9162" y="965835"/>
            <a:ext cx="7285676" cy="3164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54274" indent="-154274" algn="l" defTabSz="342832" rtl="0" eaLnBrk="1" latinLnBrk="0" hangingPunct="1">
              <a:lnSpc>
                <a:spcPct val="125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725" b="0" i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9973" indent="-154274" algn="l" defTabSz="342832" rtl="0" eaLnBrk="1" latinLnBrk="0" hangingPunct="1">
              <a:lnSpc>
                <a:spcPts val="1882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350" b="0" i="0" kern="1200">
                <a:solidFill>
                  <a:srgbClr val="376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99955" indent="-188558" algn="l" defTabSz="342832" rtl="0" eaLnBrk="1" latinLnBrk="0" hangingPunct="1">
              <a:lnSpc>
                <a:spcPts val="1658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50" b="0" i="0" kern="1200">
                <a:solidFill>
                  <a:srgbClr val="0F5F0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39937" indent="-188558" algn="l" defTabSz="342832" rtl="0" eaLnBrk="1" latinLnBrk="0" hangingPunct="1">
              <a:lnSpc>
                <a:spcPts val="1283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71371" indent="-85708" algn="l" defTabSz="34283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42787" indent="-85708" algn="l" defTabSz="34283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4202" indent="-85708" algn="l" defTabSz="34283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5618" indent="-85708" algn="l" defTabSz="34283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7033" indent="-85708" algn="l" defTabSz="34283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</a:t>
            </a:r>
            <a:r>
              <a:rPr lang="en-US" err="1"/>
              <a:t>leveloisjdofij</a:t>
            </a:r>
            <a:r>
              <a:rPr lang="en-US"/>
              <a:t> </a:t>
            </a:r>
            <a:r>
              <a:rPr lang="en-US" err="1"/>
              <a:t>osdi</a:t>
            </a:r>
            <a:r>
              <a:rPr lang="en-US"/>
              <a:t> </a:t>
            </a:r>
            <a:r>
              <a:rPr lang="en-US" err="1"/>
              <a:t>jsgoijsd</a:t>
            </a:r>
            <a:r>
              <a:rPr lang="en-US"/>
              <a:t> </a:t>
            </a:r>
            <a:r>
              <a:rPr lang="en-US" err="1"/>
              <a:t>oigjdsoi</a:t>
            </a:r>
            <a:r>
              <a:rPr lang="en-US"/>
              <a:t> </a:t>
            </a:r>
            <a:r>
              <a:rPr lang="en-US" err="1"/>
              <a:t>goidsjfh</a:t>
            </a:r>
            <a:r>
              <a:rPr lang="en-US"/>
              <a:t> </a:t>
            </a:r>
            <a:r>
              <a:rPr lang="en-US" err="1"/>
              <a:t>goi</a:t>
            </a:r>
            <a:r>
              <a:rPr lang="en-US"/>
              <a:t> </a:t>
            </a:r>
            <a:r>
              <a:rPr lang="en-US" err="1"/>
              <a:t>dsofijo</a:t>
            </a:r>
            <a:r>
              <a:rPr lang="en-US"/>
              <a:t> </a:t>
            </a:r>
            <a:r>
              <a:rPr lang="en-US" err="1"/>
              <a:t>sdjfoih</a:t>
            </a:r>
            <a:r>
              <a:rPr lang="en-US"/>
              <a:t> </a:t>
            </a:r>
            <a:r>
              <a:rPr lang="en-US" err="1"/>
              <a:t>odsfhov</a:t>
            </a:r>
            <a:r>
              <a:rPr lang="en-US"/>
              <a:t> </a:t>
            </a:r>
            <a:r>
              <a:rPr lang="en-US" err="1"/>
              <a:t>sdoifv</a:t>
            </a:r>
            <a:r>
              <a:rPr lang="en-US"/>
              <a:t> </a:t>
            </a:r>
            <a:r>
              <a:rPr lang="en-US" err="1"/>
              <a:t>indsfv</a:t>
            </a:r>
            <a:r>
              <a:rPr lang="en-US"/>
              <a:t> </a:t>
            </a:r>
            <a:r>
              <a:rPr lang="en-US" err="1"/>
              <a:t>nksdjfnv</a:t>
            </a:r>
            <a:r>
              <a:rPr lang="en-US"/>
              <a:t> </a:t>
            </a:r>
            <a:r>
              <a:rPr lang="en-US" err="1"/>
              <a:t>kjdsnfv</a:t>
            </a:r>
            <a:r>
              <a:rPr lang="en-US"/>
              <a:t> </a:t>
            </a:r>
            <a:r>
              <a:rPr lang="en-US" err="1"/>
              <a:t>kdsfn</a:t>
            </a:r>
            <a:r>
              <a:rPr lang="en-US"/>
              <a:t> </a:t>
            </a:r>
            <a:r>
              <a:rPr lang="en-US" err="1"/>
              <a:t>kdsnf</a:t>
            </a:r>
            <a:r>
              <a:rPr lang="en-US"/>
              <a:t> </a:t>
            </a:r>
            <a:r>
              <a:rPr lang="en-US" err="1"/>
              <a:t>kjdsnf</a:t>
            </a:r>
            <a:r>
              <a:rPr lang="en-US"/>
              <a:t> v</a:t>
            </a:r>
          </a:p>
          <a:p>
            <a:pPr lvl="2"/>
            <a:r>
              <a:rPr lang="en-US"/>
              <a:t>Third </a:t>
            </a:r>
            <a:r>
              <a:rPr lang="en-US" err="1"/>
              <a:t>levellksdnf</a:t>
            </a:r>
            <a:r>
              <a:rPr lang="en-US"/>
              <a:t> </a:t>
            </a:r>
            <a:r>
              <a:rPr lang="en-US" err="1"/>
              <a:t>lkndsflkvm</a:t>
            </a:r>
            <a:r>
              <a:rPr lang="en-US"/>
              <a:t> </a:t>
            </a:r>
            <a:r>
              <a:rPr lang="en-US" err="1"/>
              <a:t>lsdf</a:t>
            </a:r>
            <a:r>
              <a:rPr lang="en-US"/>
              <a:t> </a:t>
            </a:r>
            <a:r>
              <a:rPr lang="en-US" err="1"/>
              <a:t>vlkndsflk</a:t>
            </a:r>
            <a:r>
              <a:rPr lang="en-US"/>
              <a:t> </a:t>
            </a:r>
            <a:r>
              <a:rPr lang="en-US" err="1"/>
              <a:t>nldfknv</a:t>
            </a:r>
            <a:r>
              <a:rPr lang="en-US"/>
              <a:t> </a:t>
            </a:r>
            <a:r>
              <a:rPr lang="en-US" err="1"/>
              <a:t>lkdnfvlkd</a:t>
            </a:r>
            <a:r>
              <a:rPr lang="en-US"/>
              <a:t> </a:t>
            </a:r>
            <a:r>
              <a:rPr lang="en-US" err="1"/>
              <a:t>nvlknvl</a:t>
            </a:r>
            <a:r>
              <a:rPr lang="en-US"/>
              <a:t> </a:t>
            </a:r>
            <a:r>
              <a:rPr lang="en-US" err="1"/>
              <a:t>dknvldknv</a:t>
            </a:r>
            <a:r>
              <a:rPr lang="en-US"/>
              <a:t> </a:t>
            </a:r>
            <a:r>
              <a:rPr lang="en-US" err="1"/>
              <a:t>lkdnvldknv</a:t>
            </a:r>
            <a:r>
              <a:rPr lang="en-US"/>
              <a:t> </a:t>
            </a:r>
            <a:r>
              <a:rPr lang="en-US" err="1"/>
              <a:t>dlkfnv</a:t>
            </a:r>
            <a:r>
              <a:rPr lang="en-US"/>
              <a:t> </a:t>
            </a:r>
            <a:r>
              <a:rPr lang="en-US" err="1"/>
              <a:t>kdjfnv</a:t>
            </a:r>
            <a:r>
              <a:rPr lang="en-US"/>
              <a:t> </a:t>
            </a:r>
            <a:r>
              <a:rPr lang="en-US" err="1"/>
              <a:t>kjdnfb</a:t>
            </a:r>
            <a:r>
              <a:rPr lang="en-US"/>
              <a:t> </a:t>
            </a:r>
            <a:r>
              <a:rPr lang="en-US" err="1"/>
              <a:t>kjdnfvk</a:t>
            </a:r>
            <a:r>
              <a:rPr lang="en-US"/>
              <a:t> </a:t>
            </a:r>
            <a:r>
              <a:rPr lang="en-US" err="1"/>
              <a:t>ndkfjbn</a:t>
            </a:r>
            <a:r>
              <a:rPr lang="en-US"/>
              <a:t> </a:t>
            </a:r>
            <a:r>
              <a:rPr lang="en-US" err="1"/>
              <a:t>dkfjnv</a:t>
            </a:r>
            <a:r>
              <a:rPr lang="en-US"/>
              <a:t> </a:t>
            </a:r>
            <a:r>
              <a:rPr lang="en-US" err="1"/>
              <a:t>kjnfbkj</a:t>
            </a:r>
            <a:r>
              <a:rPr lang="en-US"/>
              <a:t> </a:t>
            </a:r>
            <a:r>
              <a:rPr lang="en-US" err="1"/>
              <a:t>fkbjn</a:t>
            </a:r>
            <a:r>
              <a:rPr lang="en-US"/>
              <a:t> </a:t>
            </a:r>
            <a:r>
              <a:rPr lang="en-US" err="1"/>
              <a:t>dkfjnb</a:t>
            </a:r>
            <a:r>
              <a:rPr lang="en-US"/>
              <a:t> </a:t>
            </a:r>
            <a:r>
              <a:rPr lang="en-US" err="1"/>
              <a:t>kjnf</a:t>
            </a:r>
            <a:r>
              <a:rPr lang="en-US"/>
              <a:t> b</a:t>
            </a:r>
          </a:p>
          <a:p>
            <a:pPr lvl="3"/>
            <a:r>
              <a:rPr lang="en-US"/>
              <a:t>Fourth </a:t>
            </a:r>
            <a:r>
              <a:rPr lang="en-US" err="1"/>
              <a:t>levellsdfl</a:t>
            </a:r>
            <a:r>
              <a:rPr lang="en-US"/>
              <a:t> </a:t>
            </a:r>
            <a:r>
              <a:rPr lang="en-US" err="1"/>
              <a:t>nsdlfknv</a:t>
            </a:r>
            <a:r>
              <a:rPr lang="en-US"/>
              <a:t> </a:t>
            </a:r>
            <a:r>
              <a:rPr lang="en-US" err="1"/>
              <a:t>ldsnbldkfnv</a:t>
            </a:r>
            <a:r>
              <a:rPr lang="en-US"/>
              <a:t> </a:t>
            </a:r>
            <a:r>
              <a:rPr lang="en-US" err="1"/>
              <a:t>lkfnv</a:t>
            </a:r>
            <a:r>
              <a:rPr lang="en-US"/>
              <a:t> </a:t>
            </a:r>
            <a:r>
              <a:rPr lang="en-US" err="1"/>
              <a:t>lkfnblknflknds</a:t>
            </a:r>
            <a:r>
              <a:rPr lang="en-US"/>
              <a:t> </a:t>
            </a:r>
            <a:r>
              <a:rPr lang="en-US" err="1"/>
              <a:t>lfkn</a:t>
            </a:r>
            <a:r>
              <a:rPr lang="en-US"/>
              <a:t> </a:t>
            </a:r>
            <a:r>
              <a:rPr lang="en-US" err="1"/>
              <a:t>ldsnlndngln</a:t>
            </a:r>
            <a:r>
              <a:rPr lang="en-US"/>
              <a:t> </a:t>
            </a:r>
            <a:r>
              <a:rPr lang="en-US" err="1"/>
              <a:t>dlvnflngoijrg</a:t>
            </a:r>
            <a:r>
              <a:rPr lang="en-US"/>
              <a:t> </a:t>
            </a:r>
            <a:r>
              <a:rPr lang="en-US" err="1"/>
              <a:t>odinf</a:t>
            </a:r>
            <a:r>
              <a:rPr lang="en-US"/>
              <a:t> </a:t>
            </a:r>
            <a:r>
              <a:rPr lang="en-US" err="1"/>
              <a:t>ldkfnb</a:t>
            </a:r>
            <a:r>
              <a:rPr lang="en-US"/>
              <a:t> </a:t>
            </a:r>
            <a:r>
              <a:rPr lang="en-US" err="1"/>
              <a:t>kfnbl;fnogjd</a:t>
            </a:r>
            <a:r>
              <a:rPr lang="en-US"/>
              <a:t> </a:t>
            </a:r>
            <a:r>
              <a:rPr lang="en-US" err="1"/>
              <a:t>sflnfsknblsjfgoijsd</a:t>
            </a:r>
            <a:r>
              <a:rPr lang="en-US"/>
              <a:t> </a:t>
            </a:r>
            <a:r>
              <a:rPr lang="en-US" err="1"/>
              <a:t>ldosifngojprgpigpd</a:t>
            </a:r>
            <a:r>
              <a:rPr lang="en-US"/>
              <a:t> </a:t>
            </a:r>
            <a:r>
              <a:rPr lang="en-US" err="1"/>
              <a:t>oidnfv</a:t>
            </a:r>
            <a:r>
              <a:rPr lang="en-US"/>
              <a:t> </a:t>
            </a:r>
            <a:r>
              <a:rPr lang="en-US" err="1"/>
              <a:t>dinvodij</a:t>
            </a:r>
            <a:r>
              <a:rPr lang="en-US"/>
              <a:t> p  </a:t>
            </a:r>
            <a:r>
              <a:rPr lang="en-US" err="1"/>
              <a:t>dpjgj</a:t>
            </a:r>
            <a:r>
              <a:rPr lang="en-US"/>
              <a:t> </a:t>
            </a:r>
            <a:r>
              <a:rPr lang="en-US" err="1"/>
              <a:t>sdoifj</a:t>
            </a:r>
            <a:r>
              <a:rPr lang="en-US"/>
              <a:t> </a:t>
            </a:r>
            <a:r>
              <a:rPr lang="en-US" err="1"/>
              <a:t>odsifjg</a:t>
            </a:r>
            <a:r>
              <a:rPr lang="en-US"/>
              <a:t> </a:t>
            </a:r>
            <a:r>
              <a:rPr lang="en-US" err="1"/>
              <a:t>pdiogbofhajgå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66C16E-835E-F8C4-0C3A-1C422543BF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4841" y="4562475"/>
            <a:ext cx="1042852" cy="266700"/>
          </a:xfrm>
          <a:prstGeom prst="rect">
            <a:avLst/>
          </a:prstGeom>
        </p:spPr>
      </p:pic>
      <p:sp>
        <p:nvSpPr>
          <p:cNvPr id="8" name="Holder 4">
            <a:extLst>
              <a:ext uri="{FF2B5EF4-FFF2-40B4-BE49-F238E27FC236}">
                <a16:creationId xmlns:a16="http://schemas.microsoft.com/office/drawing/2014/main" id="{91FB2F15-2290-A994-2A06-971621ABF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14874" y="4639297"/>
            <a:ext cx="6457109" cy="1269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b="0" i="1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/ Date</a:t>
            </a:r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2864341C-E519-C265-1CBF-ADD6FCF8E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6665" y="4572001"/>
            <a:ext cx="117326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0" i="0">
                <a:solidFill>
                  <a:srgbClr val="A7A9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1551">
              <a:spcBef>
                <a:spcPts val="55"/>
              </a:spcBef>
            </a:pPr>
            <a:fld id="{81D60167-4931-47E6-BA6A-407CBD079E47}" type="slidenum">
              <a:rPr lang="uk-UA" spc="-14" smtClean="0"/>
              <a:pPr marL="11551">
                <a:spcBef>
                  <a:spcPts val="55"/>
                </a:spcBef>
              </a:pPr>
              <a:t>‹#›</a:t>
            </a:fld>
            <a:endParaRPr lang="uk-UA" spc="-14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411BB44-EEE1-70ED-3BE3-7E824FAA5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2022" y="285750"/>
            <a:ext cx="8387456" cy="45614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37" b="1" i="0" baseline="0">
                <a:solidFill>
                  <a:srgbClr val="0F5F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352080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E0677-90D4-58BF-BF41-2F24AAB8D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9162" y="965835"/>
            <a:ext cx="7285676" cy="3164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54274" indent="-154274" algn="l" defTabSz="342832" rtl="0" eaLnBrk="1" latinLnBrk="0" hangingPunct="1">
              <a:lnSpc>
                <a:spcPct val="125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725" b="0" i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9973" indent="-154274" algn="l" defTabSz="342832" rtl="0" eaLnBrk="1" latinLnBrk="0" hangingPunct="1">
              <a:lnSpc>
                <a:spcPts val="1882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350" b="0" i="0" kern="1200">
                <a:solidFill>
                  <a:srgbClr val="376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99955" indent="-188558" algn="l" defTabSz="342832" rtl="0" eaLnBrk="1" latinLnBrk="0" hangingPunct="1">
              <a:lnSpc>
                <a:spcPts val="1658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50" b="0" i="0" kern="1200">
                <a:solidFill>
                  <a:srgbClr val="0F5F0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39937" indent="-188558" algn="l" defTabSz="342832" rtl="0" eaLnBrk="1" latinLnBrk="0" hangingPunct="1">
              <a:lnSpc>
                <a:spcPts val="1283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750" b="0" i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71371" indent="-85708" algn="l" defTabSz="34283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42787" indent="-85708" algn="l" defTabSz="34283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4202" indent="-85708" algn="l" defTabSz="34283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5618" indent="-85708" algn="l" defTabSz="34283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7033" indent="-85708" algn="l" defTabSz="34283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</a:t>
            </a:r>
            <a:r>
              <a:rPr lang="en-US" err="1"/>
              <a:t>leveloisjdofij</a:t>
            </a:r>
            <a:r>
              <a:rPr lang="en-US"/>
              <a:t> </a:t>
            </a:r>
            <a:r>
              <a:rPr lang="en-US" err="1"/>
              <a:t>osdi</a:t>
            </a:r>
            <a:r>
              <a:rPr lang="en-US"/>
              <a:t> </a:t>
            </a:r>
            <a:r>
              <a:rPr lang="en-US" err="1"/>
              <a:t>jsgoijsd</a:t>
            </a:r>
            <a:r>
              <a:rPr lang="en-US"/>
              <a:t> </a:t>
            </a:r>
            <a:r>
              <a:rPr lang="en-US" err="1"/>
              <a:t>oigjdsoi</a:t>
            </a:r>
            <a:r>
              <a:rPr lang="en-US"/>
              <a:t> </a:t>
            </a:r>
            <a:r>
              <a:rPr lang="en-US" err="1"/>
              <a:t>goidsjfh</a:t>
            </a:r>
            <a:r>
              <a:rPr lang="en-US"/>
              <a:t> </a:t>
            </a:r>
            <a:r>
              <a:rPr lang="en-US" err="1"/>
              <a:t>goi</a:t>
            </a:r>
            <a:r>
              <a:rPr lang="en-US"/>
              <a:t> </a:t>
            </a:r>
            <a:r>
              <a:rPr lang="en-US" err="1"/>
              <a:t>dsofijo</a:t>
            </a:r>
            <a:r>
              <a:rPr lang="en-US"/>
              <a:t> </a:t>
            </a:r>
            <a:r>
              <a:rPr lang="en-US" err="1"/>
              <a:t>sdjfoih</a:t>
            </a:r>
            <a:r>
              <a:rPr lang="en-US"/>
              <a:t> </a:t>
            </a:r>
            <a:r>
              <a:rPr lang="en-US" err="1"/>
              <a:t>odsfhov</a:t>
            </a:r>
            <a:r>
              <a:rPr lang="en-US"/>
              <a:t> </a:t>
            </a:r>
            <a:r>
              <a:rPr lang="en-US" err="1"/>
              <a:t>sdoifv</a:t>
            </a:r>
            <a:r>
              <a:rPr lang="en-US"/>
              <a:t> </a:t>
            </a:r>
            <a:r>
              <a:rPr lang="en-US" err="1"/>
              <a:t>indsfv</a:t>
            </a:r>
            <a:r>
              <a:rPr lang="en-US"/>
              <a:t> </a:t>
            </a:r>
            <a:r>
              <a:rPr lang="en-US" err="1"/>
              <a:t>nksdjfnv</a:t>
            </a:r>
            <a:r>
              <a:rPr lang="en-US"/>
              <a:t> </a:t>
            </a:r>
            <a:r>
              <a:rPr lang="en-US" err="1"/>
              <a:t>kjdsnfv</a:t>
            </a:r>
            <a:r>
              <a:rPr lang="en-US"/>
              <a:t> </a:t>
            </a:r>
            <a:r>
              <a:rPr lang="en-US" err="1"/>
              <a:t>kdsfn</a:t>
            </a:r>
            <a:r>
              <a:rPr lang="en-US"/>
              <a:t> </a:t>
            </a:r>
            <a:r>
              <a:rPr lang="en-US" err="1"/>
              <a:t>kdsnf</a:t>
            </a:r>
            <a:r>
              <a:rPr lang="en-US"/>
              <a:t> </a:t>
            </a:r>
            <a:r>
              <a:rPr lang="en-US" err="1"/>
              <a:t>kjdsnf</a:t>
            </a:r>
            <a:r>
              <a:rPr lang="en-US"/>
              <a:t> v</a:t>
            </a:r>
          </a:p>
          <a:p>
            <a:pPr lvl="2"/>
            <a:r>
              <a:rPr lang="en-US"/>
              <a:t>Third </a:t>
            </a:r>
            <a:r>
              <a:rPr lang="en-US" err="1"/>
              <a:t>levellksdnf</a:t>
            </a:r>
            <a:r>
              <a:rPr lang="en-US"/>
              <a:t> </a:t>
            </a:r>
            <a:r>
              <a:rPr lang="en-US" err="1"/>
              <a:t>lkndsflkvm</a:t>
            </a:r>
            <a:r>
              <a:rPr lang="en-US"/>
              <a:t> </a:t>
            </a:r>
            <a:r>
              <a:rPr lang="en-US" err="1"/>
              <a:t>lsdf</a:t>
            </a:r>
            <a:r>
              <a:rPr lang="en-US"/>
              <a:t> </a:t>
            </a:r>
            <a:r>
              <a:rPr lang="en-US" err="1"/>
              <a:t>vlkndsflk</a:t>
            </a:r>
            <a:r>
              <a:rPr lang="en-US"/>
              <a:t> </a:t>
            </a:r>
            <a:r>
              <a:rPr lang="en-US" err="1"/>
              <a:t>nldfknv</a:t>
            </a:r>
            <a:r>
              <a:rPr lang="en-US"/>
              <a:t> </a:t>
            </a:r>
            <a:r>
              <a:rPr lang="en-US" err="1"/>
              <a:t>lkdnfvlkd</a:t>
            </a:r>
            <a:r>
              <a:rPr lang="en-US"/>
              <a:t> </a:t>
            </a:r>
            <a:r>
              <a:rPr lang="en-US" err="1"/>
              <a:t>nvlknvl</a:t>
            </a:r>
            <a:r>
              <a:rPr lang="en-US"/>
              <a:t> </a:t>
            </a:r>
            <a:r>
              <a:rPr lang="en-US" err="1"/>
              <a:t>dknvldknv</a:t>
            </a:r>
            <a:r>
              <a:rPr lang="en-US"/>
              <a:t> </a:t>
            </a:r>
            <a:r>
              <a:rPr lang="en-US" err="1"/>
              <a:t>lkdnvldknv</a:t>
            </a:r>
            <a:r>
              <a:rPr lang="en-US"/>
              <a:t> </a:t>
            </a:r>
            <a:r>
              <a:rPr lang="en-US" err="1"/>
              <a:t>dlkfnv</a:t>
            </a:r>
            <a:r>
              <a:rPr lang="en-US"/>
              <a:t> </a:t>
            </a:r>
            <a:r>
              <a:rPr lang="en-US" err="1"/>
              <a:t>kdjfnv</a:t>
            </a:r>
            <a:r>
              <a:rPr lang="en-US"/>
              <a:t> </a:t>
            </a:r>
            <a:r>
              <a:rPr lang="en-US" err="1"/>
              <a:t>kjdnfb</a:t>
            </a:r>
            <a:r>
              <a:rPr lang="en-US"/>
              <a:t> </a:t>
            </a:r>
            <a:r>
              <a:rPr lang="en-US" err="1"/>
              <a:t>kjdnfvk</a:t>
            </a:r>
            <a:r>
              <a:rPr lang="en-US"/>
              <a:t> </a:t>
            </a:r>
            <a:r>
              <a:rPr lang="en-US" err="1"/>
              <a:t>ndkfjbn</a:t>
            </a:r>
            <a:r>
              <a:rPr lang="en-US"/>
              <a:t> </a:t>
            </a:r>
            <a:r>
              <a:rPr lang="en-US" err="1"/>
              <a:t>dkfjnv</a:t>
            </a:r>
            <a:r>
              <a:rPr lang="en-US"/>
              <a:t> </a:t>
            </a:r>
            <a:r>
              <a:rPr lang="en-US" err="1"/>
              <a:t>kjnfbkj</a:t>
            </a:r>
            <a:r>
              <a:rPr lang="en-US"/>
              <a:t> </a:t>
            </a:r>
            <a:r>
              <a:rPr lang="en-US" err="1"/>
              <a:t>fkbjn</a:t>
            </a:r>
            <a:r>
              <a:rPr lang="en-US"/>
              <a:t> </a:t>
            </a:r>
            <a:r>
              <a:rPr lang="en-US" err="1"/>
              <a:t>dkfjnb</a:t>
            </a:r>
            <a:r>
              <a:rPr lang="en-US"/>
              <a:t> </a:t>
            </a:r>
            <a:r>
              <a:rPr lang="en-US" err="1"/>
              <a:t>kjnf</a:t>
            </a:r>
            <a:r>
              <a:rPr lang="en-US"/>
              <a:t> b</a:t>
            </a:r>
          </a:p>
          <a:p>
            <a:pPr lvl="3"/>
            <a:r>
              <a:rPr lang="en-US"/>
              <a:t>Fourth </a:t>
            </a:r>
            <a:r>
              <a:rPr lang="en-US" err="1"/>
              <a:t>levellsdfl</a:t>
            </a:r>
            <a:r>
              <a:rPr lang="en-US"/>
              <a:t> </a:t>
            </a:r>
            <a:r>
              <a:rPr lang="en-US" err="1"/>
              <a:t>nsdlfknv</a:t>
            </a:r>
            <a:r>
              <a:rPr lang="en-US"/>
              <a:t> </a:t>
            </a:r>
            <a:r>
              <a:rPr lang="en-US" err="1"/>
              <a:t>ldsnbldkfnv</a:t>
            </a:r>
            <a:r>
              <a:rPr lang="en-US"/>
              <a:t> </a:t>
            </a:r>
            <a:r>
              <a:rPr lang="en-US" err="1"/>
              <a:t>lkfnv</a:t>
            </a:r>
            <a:r>
              <a:rPr lang="en-US"/>
              <a:t> </a:t>
            </a:r>
            <a:r>
              <a:rPr lang="en-US" err="1"/>
              <a:t>lkfnblknflknds</a:t>
            </a:r>
            <a:r>
              <a:rPr lang="en-US"/>
              <a:t> </a:t>
            </a:r>
            <a:r>
              <a:rPr lang="en-US" err="1"/>
              <a:t>lfkn</a:t>
            </a:r>
            <a:r>
              <a:rPr lang="en-US"/>
              <a:t> </a:t>
            </a:r>
            <a:r>
              <a:rPr lang="en-US" err="1"/>
              <a:t>ldsnlndngln</a:t>
            </a:r>
            <a:r>
              <a:rPr lang="en-US"/>
              <a:t> </a:t>
            </a:r>
            <a:r>
              <a:rPr lang="en-US" err="1"/>
              <a:t>dlvnflngoijrg</a:t>
            </a:r>
            <a:r>
              <a:rPr lang="en-US"/>
              <a:t> </a:t>
            </a:r>
            <a:r>
              <a:rPr lang="en-US" err="1"/>
              <a:t>odinf</a:t>
            </a:r>
            <a:r>
              <a:rPr lang="en-US"/>
              <a:t> </a:t>
            </a:r>
            <a:r>
              <a:rPr lang="en-US" err="1"/>
              <a:t>ldkfnb</a:t>
            </a:r>
            <a:r>
              <a:rPr lang="en-US"/>
              <a:t> </a:t>
            </a:r>
            <a:r>
              <a:rPr lang="en-US" err="1"/>
              <a:t>kfnbl;fnogjd</a:t>
            </a:r>
            <a:r>
              <a:rPr lang="en-US"/>
              <a:t> </a:t>
            </a:r>
            <a:r>
              <a:rPr lang="en-US" err="1"/>
              <a:t>sflnfsknblsjfgoijsd</a:t>
            </a:r>
            <a:r>
              <a:rPr lang="en-US"/>
              <a:t> </a:t>
            </a:r>
            <a:r>
              <a:rPr lang="en-US" err="1"/>
              <a:t>ldosifngojprgpigpd</a:t>
            </a:r>
            <a:r>
              <a:rPr lang="en-US"/>
              <a:t> </a:t>
            </a:r>
            <a:r>
              <a:rPr lang="en-US" err="1"/>
              <a:t>oidnfv</a:t>
            </a:r>
            <a:r>
              <a:rPr lang="en-US"/>
              <a:t> </a:t>
            </a:r>
            <a:r>
              <a:rPr lang="en-US" err="1"/>
              <a:t>dinvodij</a:t>
            </a:r>
            <a:r>
              <a:rPr lang="en-US"/>
              <a:t> p  </a:t>
            </a:r>
            <a:r>
              <a:rPr lang="en-US" err="1"/>
              <a:t>dpjgj</a:t>
            </a:r>
            <a:r>
              <a:rPr lang="en-US"/>
              <a:t> </a:t>
            </a:r>
            <a:r>
              <a:rPr lang="en-US" err="1"/>
              <a:t>sdoifj</a:t>
            </a:r>
            <a:r>
              <a:rPr lang="en-US"/>
              <a:t> </a:t>
            </a:r>
            <a:r>
              <a:rPr lang="en-US" err="1"/>
              <a:t>odsifjg</a:t>
            </a:r>
            <a:r>
              <a:rPr lang="en-US"/>
              <a:t> </a:t>
            </a:r>
            <a:r>
              <a:rPr lang="en-US" err="1"/>
              <a:t>pdiogbofhajgå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66C16E-835E-F8C4-0C3A-1C422543BF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4841" y="4562475"/>
            <a:ext cx="1042852" cy="266700"/>
          </a:xfrm>
          <a:prstGeom prst="rect">
            <a:avLst/>
          </a:prstGeom>
        </p:spPr>
      </p:pic>
      <p:sp>
        <p:nvSpPr>
          <p:cNvPr id="8" name="Holder 4">
            <a:extLst>
              <a:ext uri="{FF2B5EF4-FFF2-40B4-BE49-F238E27FC236}">
                <a16:creationId xmlns:a16="http://schemas.microsoft.com/office/drawing/2014/main" id="{91FB2F15-2290-A994-2A06-971621ABF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14874" y="4639297"/>
            <a:ext cx="6457109" cy="1269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b="0" i="1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/ Date</a:t>
            </a:r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2864341C-E519-C265-1CBF-ADD6FCF8E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6665" y="4572001"/>
            <a:ext cx="117326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0" i="0">
                <a:solidFill>
                  <a:srgbClr val="A7A9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1551">
              <a:spcBef>
                <a:spcPts val="55"/>
              </a:spcBef>
            </a:pPr>
            <a:fld id="{81D60167-4931-47E6-BA6A-407CBD079E47}" type="slidenum">
              <a:rPr lang="uk-UA" spc="-14" smtClean="0"/>
              <a:pPr marL="11551">
                <a:spcBef>
                  <a:spcPts val="55"/>
                </a:spcBef>
              </a:pPr>
              <a:t>‹#›</a:t>
            </a:fld>
            <a:endParaRPr lang="uk-UA" spc="-14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411BB44-EEE1-70ED-3BE3-7E824FAA5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2022" y="285750"/>
            <a:ext cx="8387456" cy="45614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37" b="1" i="0" baseline="0">
                <a:solidFill>
                  <a:srgbClr val="0F5F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4049913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Logos (Bot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lder 3"/>
          <p:cNvSpPr>
            <a:spLocks noGrp="1"/>
          </p:cNvSpPr>
          <p:nvPr>
            <p:ph type="body" idx="11"/>
          </p:nvPr>
        </p:nvSpPr>
        <p:spPr>
          <a:xfrm>
            <a:off x="831273" y="1058956"/>
            <a:ext cx="7481456" cy="2218765"/>
          </a:xfrm>
          <a:prstGeom prst="rect">
            <a:avLst/>
          </a:prstGeom>
        </p:spPr>
        <p:txBody>
          <a:bodyPr lIns="0" tIns="0" rIns="0" bIns="0"/>
          <a:lstStyle>
            <a:lvl1pPr marL="158642" marR="0" indent="-158642" algn="l" defTabSz="6051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56" b="1" i="0" baseline="0">
                <a:solidFill>
                  <a:srgbClr val="80808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0" y="369795"/>
            <a:ext cx="9144000" cy="352985"/>
          </a:xfrm>
          <a:prstGeom prst="rect">
            <a:avLst/>
          </a:prstGeom>
        </p:spPr>
        <p:txBody>
          <a:bodyPr vert="horz"/>
          <a:lstStyle>
            <a:lvl1pPr marL="0" marR="0" indent="0" algn="ctr" defTabSz="6051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53" b="1" i="0">
                <a:solidFill>
                  <a:srgbClr val="0005B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Holder 4">
            <a:extLst>
              <a:ext uri="{FF2B5EF4-FFF2-40B4-BE49-F238E27FC236}">
                <a16:creationId xmlns:a16="http://schemas.microsoft.com/office/drawing/2014/main" id="{5D765B53-FE6A-6D33-1476-0D1B8E73305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108614" y="4764251"/>
            <a:ext cx="2926773" cy="158633"/>
          </a:xfrm>
          <a:prstGeom prst="rect">
            <a:avLst/>
          </a:prstGeom>
        </p:spPr>
        <p:txBody>
          <a:bodyPr lIns="0" tIns="0" rIns="0" bIns="0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596" b="0" i="0">
                <a:solidFill>
                  <a:srgbClr val="6D6F7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Title of Presentation / Date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897A87C8-13A6-8236-541A-67EE7AB1A82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8932" y="4711724"/>
            <a:ext cx="1411432" cy="152799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93">
                <a:solidFill>
                  <a:srgbClr val="898989"/>
                </a:solidFill>
              </a:defRPr>
            </a:lvl1pPr>
          </a:lstStyle>
          <a:p>
            <a:fld id="{A7301C17-7705-4560-85EB-81FA43E48367}" type="slidenum">
              <a:rPr lang="uk-UA" altLang="en-US"/>
              <a:pPr/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1733583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5925" y="175845"/>
            <a:ext cx="8312150" cy="59818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EA6563-4F34-F0AC-E116-FF33F6F5946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714840" y="4562475"/>
            <a:ext cx="1042852" cy="266700"/>
          </a:xfrm>
          <a:prstGeom prst="rect">
            <a:avLst/>
          </a:prstGeom>
        </p:spPr>
      </p:pic>
      <p:sp>
        <p:nvSpPr>
          <p:cNvPr id="5" name="Holder 6">
            <a:extLst>
              <a:ext uri="{FF2B5EF4-FFF2-40B4-BE49-F238E27FC236}">
                <a16:creationId xmlns:a16="http://schemas.microsoft.com/office/drawing/2014/main" id="{BE26B8D3-F29F-B598-4B3F-B23859B3F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6665" y="4632346"/>
            <a:ext cx="1173261" cy="1269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5" b="0" i="0">
                <a:solidFill>
                  <a:srgbClr val="A7A9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1553">
              <a:spcBef>
                <a:spcPts val="55"/>
              </a:spcBef>
            </a:pPr>
            <a:fld id="{81D60167-4931-47E6-BA6A-407CBD079E47}" type="slidenum">
              <a:rPr lang="uk-UA" spc="-14" smtClean="0"/>
              <a:pPr marL="11553">
                <a:spcBef>
                  <a:spcPts val="55"/>
                </a:spcBef>
              </a:pPr>
              <a:t>‹#›</a:t>
            </a:fld>
            <a:endParaRPr lang="uk-UA" spc="-14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C15660-1066-5EB2-137D-384D0B53B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924" y="1002159"/>
            <a:ext cx="8312149" cy="32623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652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7" r:id="rId10"/>
    <p:sldLayoutId id="2147483768" r:id="rId11"/>
  </p:sldLayoutIdLst>
  <p:hf hdr="0" dt="0"/>
  <p:txStyles>
    <p:titleStyle>
      <a:lvl1pPr algn="l" defTabSz="17145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71450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bg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78606" indent="-107156" algn="l" defTabSz="1714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bg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28625" indent="-85725" algn="l" defTabSz="1714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bg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00075" indent="-85725" algn="l" defTabSz="1714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bg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71525" indent="-85725" algn="l" defTabSz="171450" rtl="0" eaLnBrk="1" latinLnBrk="0" hangingPunct="1">
        <a:spcBef>
          <a:spcPct val="20000"/>
        </a:spcBef>
        <a:buFont typeface="Arial" panose="020B0604020202020204" pitchFamily="34" charset="0"/>
        <a:buChar char="•"/>
        <a:defRPr sz="800" kern="1200">
          <a:solidFill>
            <a:schemeClr val="bg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942975" indent="-85725" algn="l" defTabSz="171450" rtl="0" eaLnBrk="1" latinLnBrk="0" hangingPunct="1">
        <a:spcBef>
          <a:spcPct val="20000"/>
        </a:spcBef>
        <a:buFont typeface="Arial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171450" rtl="0" eaLnBrk="1" latinLnBrk="0" hangingPunct="1">
        <a:spcBef>
          <a:spcPct val="20000"/>
        </a:spcBef>
        <a:buFont typeface="Arial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171450" rtl="0" eaLnBrk="1" latinLnBrk="0" hangingPunct="1">
        <a:spcBef>
          <a:spcPct val="20000"/>
        </a:spcBef>
        <a:buFont typeface="Arial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171450" rtl="0" eaLnBrk="1" latinLnBrk="0" hangingPunct="1">
        <a:spcBef>
          <a:spcPct val="20000"/>
        </a:spcBef>
        <a:buFont typeface="Arial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7145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3" Type="http://schemas.openxmlformats.org/officeDocument/2006/relationships/image" Target="../media/image29.svg"/><Relationship Id="rId21" Type="http://schemas.openxmlformats.org/officeDocument/2006/relationships/image" Target="../media/image47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linkcenter.org/technologies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D32058-67B5-9163-C3AD-FFDD855B69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7400" y="463550"/>
            <a:ext cx="5120341" cy="1866900"/>
          </a:xfrm>
        </p:spPr>
        <p:txBody>
          <a:bodyPr/>
          <a:lstStyle/>
          <a:p>
            <a:r>
              <a:rPr lang="en-US"/>
              <a:t>Harnessing Federal Technology to Expedite Innovation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F37447-D1F1-A930-07FE-965DEC2892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Brian Metzger</a:t>
            </a:r>
          </a:p>
          <a:p>
            <a:r>
              <a:rPr lang="en-US" dirty="0"/>
              <a:t>Senior Technology Manager</a:t>
            </a:r>
          </a:p>
          <a:p>
            <a:r>
              <a:rPr lang="en-US" dirty="0"/>
              <a:t>DoD Transition Lead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D6EC68-C0B4-AD5E-FE57-5F99C05E92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August 2023</a:t>
            </a:r>
          </a:p>
        </p:txBody>
      </p:sp>
    </p:spTree>
    <p:extLst>
      <p:ext uri="{BB962C8B-B14F-4D97-AF65-F5344CB8AC3E}">
        <p14:creationId xmlns:p14="http://schemas.microsoft.com/office/powerpoint/2010/main" val="401420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F0EFC-14FB-643B-46DC-59D5F7C4B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Seamless Technology Transfer Process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234606-5710-6800-C5D5-795D6CE48A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11553">
              <a:spcBef>
                <a:spcPts val="55"/>
              </a:spcBef>
            </a:pPr>
            <a:fld id="{81D60167-4931-47E6-BA6A-407CBD079E47}" type="slidenum">
              <a:rPr lang="uk-UA" spc="-14" smtClean="0"/>
              <a:pPr marL="11553">
                <a:spcBef>
                  <a:spcPts val="55"/>
                </a:spcBef>
              </a:pPr>
              <a:t>10</a:t>
            </a:fld>
            <a:endParaRPr lang="uk-UA" spc="-14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AB45F1-002A-5323-3570-6D9705C0A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66818"/>
            <a:ext cx="9144000" cy="311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4908BE-63AA-07ED-5403-B678642082E6}"/>
              </a:ext>
            </a:extLst>
          </p:cNvPr>
          <p:cNvSpPr txBox="1"/>
          <p:nvPr/>
        </p:nvSpPr>
        <p:spPr>
          <a:xfrm>
            <a:off x="515257" y="2351688"/>
            <a:ext cx="1775292" cy="141991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R="0" lvl="0" algn="ctr">
              <a:spcAft>
                <a:spcPts val="600"/>
              </a:spcAft>
              <a:tabLst>
                <a:tab pos="228600" algn="l"/>
                <a:tab pos="2971800" algn="ctr"/>
                <a:tab pos="5943600" algn="r"/>
              </a:tabLst>
            </a:pPr>
            <a:r>
              <a:rPr lang="en-US" sz="1800" b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Discover</a:t>
            </a:r>
          </a:p>
          <a:p>
            <a:pPr marR="0" lvl="0" algn="ctr">
              <a:spcAft>
                <a:spcPts val="600"/>
              </a:spcAft>
              <a:tabLst>
                <a:tab pos="228600" algn="l"/>
                <a:tab pos="2971800" algn="ctr"/>
                <a:tab pos="5943600" algn="r"/>
              </a:tabLst>
            </a:pPr>
            <a:r>
              <a:rPr lang="en-US" sz="160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Identify technology that fits your business needs.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4E8DF1-4810-D142-53A2-E28DE26587FC}"/>
              </a:ext>
            </a:extLst>
          </p:cNvPr>
          <p:cNvSpPr txBox="1"/>
          <p:nvPr/>
        </p:nvSpPr>
        <p:spPr>
          <a:xfrm>
            <a:off x="4786933" y="2351688"/>
            <a:ext cx="1678675" cy="141991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R="0" lvl="0" algn="ctr">
              <a:spcAft>
                <a:spcPts val="600"/>
              </a:spcAft>
              <a:tabLst>
                <a:tab pos="228600" algn="l"/>
                <a:tab pos="2971800" algn="ctr"/>
                <a:tab pos="5943600" algn="r"/>
              </a:tabLst>
            </a:pPr>
            <a:r>
              <a:rPr lang="en-US" sz="1800" b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Apply</a:t>
            </a:r>
          </a:p>
          <a:p>
            <a:pPr algn="ctr">
              <a:spcAft>
                <a:spcPts val="600"/>
              </a:spcAft>
              <a:tabLst>
                <a:tab pos="228600" algn="l"/>
                <a:tab pos="2971800" algn="ctr"/>
                <a:tab pos="5943600" algn="r"/>
              </a:tabLst>
            </a:pPr>
            <a:r>
              <a:rPr lang="en-US" sz="160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Create a licensing plan with support from our team </a:t>
            </a:r>
            <a:br>
              <a:rPr lang="en-US" sz="160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experts.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2249501-778C-F3C2-AB77-321E7351916C}"/>
              </a:ext>
            </a:extLst>
          </p:cNvPr>
          <p:cNvGrpSpPr/>
          <p:nvPr/>
        </p:nvGrpSpPr>
        <p:grpSpPr>
          <a:xfrm>
            <a:off x="993470" y="1381025"/>
            <a:ext cx="818865" cy="818865"/>
            <a:chOff x="993470" y="1239731"/>
            <a:chExt cx="818865" cy="81886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A8AC40A-C6EB-F7E2-2A65-07B73907733F}"/>
                </a:ext>
              </a:extLst>
            </p:cNvPr>
            <p:cNvSpPr/>
            <p:nvPr/>
          </p:nvSpPr>
          <p:spPr>
            <a:xfrm>
              <a:off x="993470" y="1239731"/>
              <a:ext cx="818865" cy="81886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7B85E642-4E9E-02B5-ECBE-48A111FF62E5}"/>
                </a:ext>
              </a:extLst>
            </p:cNvPr>
            <p:cNvSpPr txBox="1">
              <a:spLocks/>
            </p:cNvSpPr>
            <p:nvPr/>
          </p:nvSpPr>
          <p:spPr>
            <a:xfrm>
              <a:off x="1203977" y="1639813"/>
              <a:ext cx="425145" cy="295950"/>
            </a:xfrm>
            <a:prstGeom prst="rect">
              <a:avLst/>
            </a:prstGeom>
          </p:spPr>
          <p:txBody>
            <a:bodyPr lIns="0" tIns="0" rIns="0" bIns="0" anchor="t">
              <a:noAutofit/>
            </a:bodyPr>
            <a:lstStyle>
              <a:lvl1pPr marL="128588" indent="-128588" algn="l" defTabSz="171450" rtl="0" eaLnBrk="1" latinLnBrk="0" hangingPunct="1">
                <a:spcBef>
                  <a:spcPct val="20000"/>
                </a:spcBef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8606" indent="-107156" algn="l" defTabSz="171450" rtl="0" eaLnBrk="1" latinLnBrk="0" hangingPunct="1">
                <a:spcBef>
                  <a:spcPct val="20000"/>
                </a:spcBef>
                <a:buFont typeface="Arial"/>
                <a:buChar char="–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28625" indent="-85725" algn="l" defTabSz="171450" rtl="0" eaLnBrk="1" latinLnBrk="0" hangingPunct="1">
                <a:spcBef>
                  <a:spcPct val="20000"/>
                </a:spcBef>
                <a:buFont typeface="Arial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00075" indent="-85725" algn="l" defTabSz="171450" rtl="0" eaLnBrk="1" latinLnBrk="0" hangingPunct="1">
                <a:spcBef>
                  <a:spcPct val="20000"/>
                </a:spcBef>
                <a:buFont typeface="Arial"/>
                <a:buChar char="–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1525" indent="-85725" algn="l" defTabSz="171450" rtl="0" eaLnBrk="1" latinLnBrk="0" hangingPunct="1">
                <a:spcBef>
                  <a:spcPct val="20000"/>
                </a:spcBef>
                <a:buFont typeface="Arial"/>
                <a:buChar char="»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42975" indent="-85725" algn="l" defTabSz="171450" rtl="0" eaLnBrk="1" latinLnBrk="0" hangingPunct="1">
                <a:spcBef>
                  <a:spcPct val="20000"/>
                </a:spcBef>
                <a:buFont typeface="Arial"/>
                <a:buChar char="•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14425" indent="-85725" algn="l" defTabSz="171450" rtl="0" eaLnBrk="1" latinLnBrk="0" hangingPunct="1">
                <a:spcBef>
                  <a:spcPct val="20000"/>
                </a:spcBef>
                <a:buFont typeface="Arial"/>
                <a:buChar char="•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85875" indent="-85725" algn="l" defTabSz="171450" rtl="0" eaLnBrk="1" latinLnBrk="0" hangingPunct="1">
                <a:spcBef>
                  <a:spcPct val="20000"/>
                </a:spcBef>
                <a:buFont typeface="Arial"/>
                <a:buChar char="•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57325" indent="-85725" algn="l" defTabSz="171450" rtl="0" eaLnBrk="1" latinLnBrk="0" hangingPunct="1">
                <a:spcBef>
                  <a:spcPct val="20000"/>
                </a:spcBef>
                <a:buFont typeface="Arial"/>
                <a:buChar char="•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>
                <a:lnSpc>
                  <a:spcPts val="1400"/>
                </a:lnSpc>
                <a:spcBef>
                  <a:spcPts val="1400"/>
                </a:spcBef>
                <a:spcAft>
                  <a:spcPts val="600"/>
                </a:spcAft>
                <a:buNone/>
                <a:tabLst>
                  <a:tab pos="228600" algn="l"/>
                  <a:tab pos="2971800" algn="ctr"/>
                  <a:tab pos="5943600" algn="r"/>
                </a:tabLst>
              </a:pPr>
              <a:r>
                <a:rPr lang="en-US" sz="3000" b="1">
                  <a:solidFill>
                    <a:schemeClr val="accent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3F20C7-5010-FD9E-9DE7-6639E10CE342}"/>
              </a:ext>
            </a:extLst>
          </p:cNvPr>
          <p:cNvGrpSpPr/>
          <p:nvPr/>
        </p:nvGrpSpPr>
        <p:grpSpPr>
          <a:xfrm>
            <a:off x="3136168" y="1381025"/>
            <a:ext cx="818865" cy="818865"/>
            <a:chOff x="3136168" y="1239731"/>
            <a:chExt cx="818865" cy="81886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1F31DE1-0367-0DF5-9C86-346382923528}"/>
                </a:ext>
              </a:extLst>
            </p:cNvPr>
            <p:cNvSpPr/>
            <p:nvPr/>
          </p:nvSpPr>
          <p:spPr>
            <a:xfrm>
              <a:off x="3136168" y="1239731"/>
              <a:ext cx="818865" cy="81886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 Placeholder 2">
              <a:extLst>
                <a:ext uri="{FF2B5EF4-FFF2-40B4-BE49-F238E27FC236}">
                  <a16:creationId xmlns:a16="http://schemas.microsoft.com/office/drawing/2014/main" id="{80F5EF84-F268-CB23-D234-8CBD66E1E2EE}"/>
                </a:ext>
              </a:extLst>
            </p:cNvPr>
            <p:cNvSpPr txBox="1">
              <a:spLocks/>
            </p:cNvSpPr>
            <p:nvPr/>
          </p:nvSpPr>
          <p:spPr>
            <a:xfrm>
              <a:off x="3346675" y="1639813"/>
              <a:ext cx="425145" cy="295950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t">
              <a:noAutofit/>
            </a:bodyPr>
            <a:lstStyle>
              <a:lvl1pPr marL="128588" indent="-128588" algn="l" defTabSz="171450" rtl="0" eaLnBrk="1" latinLnBrk="0" hangingPunct="1">
                <a:spcBef>
                  <a:spcPct val="20000"/>
                </a:spcBef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8606" indent="-107156" algn="l" defTabSz="171450" rtl="0" eaLnBrk="1" latinLnBrk="0" hangingPunct="1">
                <a:spcBef>
                  <a:spcPct val="20000"/>
                </a:spcBef>
                <a:buFont typeface="Arial"/>
                <a:buChar char="–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28625" indent="-85725" algn="l" defTabSz="171450" rtl="0" eaLnBrk="1" latinLnBrk="0" hangingPunct="1">
                <a:spcBef>
                  <a:spcPct val="20000"/>
                </a:spcBef>
                <a:buFont typeface="Arial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00075" indent="-85725" algn="l" defTabSz="171450" rtl="0" eaLnBrk="1" latinLnBrk="0" hangingPunct="1">
                <a:spcBef>
                  <a:spcPct val="20000"/>
                </a:spcBef>
                <a:buFont typeface="Arial"/>
                <a:buChar char="–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1525" indent="-85725" algn="l" defTabSz="171450" rtl="0" eaLnBrk="1" latinLnBrk="0" hangingPunct="1">
                <a:spcBef>
                  <a:spcPct val="20000"/>
                </a:spcBef>
                <a:buFont typeface="Arial"/>
                <a:buChar char="»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42975" indent="-85725" algn="l" defTabSz="171450" rtl="0" eaLnBrk="1" latinLnBrk="0" hangingPunct="1">
                <a:spcBef>
                  <a:spcPct val="20000"/>
                </a:spcBef>
                <a:buFont typeface="Arial"/>
                <a:buChar char="•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14425" indent="-85725" algn="l" defTabSz="171450" rtl="0" eaLnBrk="1" latinLnBrk="0" hangingPunct="1">
                <a:spcBef>
                  <a:spcPct val="20000"/>
                </a:spcBef>
                <a:buFont typeface="Arial"/>
                <a:buChar char="•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85875" indent="-85725" algn="l" defTabSz="171450" rtl="0" eaLnBrk="1" latinLnBrk="0" hangingPunct="1">
                <a:spcBef>
                  <a:spcPct val="20000"/>
                </a:spcBef>
                <a:buFont typeface="Arial"/>
                <a:buChar char="•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57325" indent="-85725" algn="l" defTabSz="171450" rtl="0" eaLnBrk="1" latinLnBrk="0" hangingPunct="1">
                <a:spcBef>
                  <a:spcPct val="20000"/>
                </a:spcBef>
                <a:buFont typeface="Arial"/>
                <a:buChar char="•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>
                <a:lnSpc>
                  <a:spcPts val="1400"/>
                </a:lnSpc>
                <a:spcBef>
                  <a:spcPts val="1400"/>
                </a:spcBef>
                <a:spcAft>
                  <a:spcPts val="600"/>
                </a:spcAft>
                <a:buNone/>
                <a:tabLst>
                  <a:tab pos="228600" algn="l"/>
                  <a:tab pos="2971800" algn="ctr"/>
                  <a:tab pos="5943600" algn="r"/>
                </a:tabLst>
              </a:pPr>
              <a:r>
                <a:rPr lang="en-US" sz="3000" b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endParaRPr lang="en-US" sz="30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051392-CA6B-03E7-F88C-770D36C6C370}"/>
              </a:ext>
            </a:extLst>
          </p:cNvPr>
          <p:cNvGrpSpPr/>
          <p:nvPr/>
        </p:nvGrpSpPr>
        <p:grpSpPr>
          <a:xfrm>
            <a:off x="5216837" y="1381025"/>
            <a:ext cx="818865" cy="818865"/>
            <a:chOff x="3136168" y="1239731"/>
            <a:chExt cx="818865" cy="81886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F926B50-7320-3B89-52EA-52A70F873511}"/>
                </a:ext>
              </a:extLst>
            </p:cNvPr>
            <p:cNvSpPr/>
            <p:nvPr/>
          </p:nvSpPr>
          <p:spPr>
            <a:xfrm>
              <a:off x="3136168" y="1239731"/>
              <a:ext cx="818865" cy="81886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 Placeholder 2">
              <a:extLst>
                <a:ext uri="{FF2B5EF4-FFF2-40B4-BE49-F238E27FC236}">
                  <a16:creationId xmlns:a16="http://schemas.microsoft.com/office/drawing/2014/main" id="{62665EB3-C9D9-2B8C-1EAD-5080F66727DB}"/>
                </a:ext>
              </a:extLst>
            </p:cNvPr>
            <p:cNvSpPr txBox="1">
              <a:spLocks/>
            </p:cNvSpPr>
            <p:nvPr/>
          </p:nvSpPr>
          <p:spPr>
            <a:xfrm>
              <a:off x="3346675" y="1639813"/>
              <a:ext cx="425145" cy="295950"/>
            </a:xfrm>
            <a:prstGeom prst="rect">
              <a:avLst/>
            </a:prstGeom>
          </p:spPr>
          <p:txBody>
            <a:bodyPr lIns="0" tIns="0" rIns="0" bIns="0" anchor="t">
              <a:noAutofit/>
            </a:bodyPr>
            <a:lstStyle>
              <a:lvl1pPr marL="128588" indent="-128588" algn="l" defTabSz="171450" rtl="0" eaLnBrk="1" latinLnBrk="0" hangingPunct="1">
                <a:spcBef>
                  <a:spcPct val="20000"/>
                </a:spcBef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8606" indent="-107156" algn="l" defTabSz="171450" rtl="0" eaLnBrk="1" latinLnBrk="0" hangingPunct="1">
                <a:spcBef>
                  <a:spcPct val="20000"/>
                </a:spcBef>
                <a:buFont typeface="Arial"/>
                <a:buChar char="–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28625" indent="-85725" algn="l" defTabSz="171450" rtl="0" eaLnBrk="1" latinLnBrk="0" hangingPunct="1">
                <a:spcBef>
                  <a:spcPct val="20000"/>
                </a:spcBef>
                <a:buFont typeface="Arial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00075" indent="-85725" algn="l" defTabSz="171450" rtl="0" eaLnBrk="1" latinLnBrk="0" hangingPunct="1">
                <a:spcBef>
                  <a:spcPct val="20000"/>
                </a:spcBef>
                <a:buFont typeface="Arial"/>
                <a:buChar char="–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1525" indent="-85725" algn="l" defTabSz="171450" rtl="0" eaLnBrk="1" latinLnBrk="0" hangingPunct="1">
                <a:spcBef>
                  <a:spcPct val="20000"/>
                </a:spcBef>
                <a:buFont typeface="Arial"/>
                <a:buChar char="»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42975" indent="-85725" algn="l" defTabSz="171450" rtl="0" eaLnBrk="1" latinLnBrk="0" hangingPunct="1">
                <a:spcBef>
                  <a:spcPct val="20000"/>
                </a:spcBef>
                <a:buFont typeface="Arial"/>
                <a:buChar char="•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14425" indent="-85725" algn="l" defTabSz="171450" rtl="0" eaLnBrk="1" latinLnBrk="0" hangingPunct="1">
                <a:spcBef>
                  <a:spcPct val="20000"/>
                </a:spcBef>
                <a:buFont typeface="Arial"/>
                <a:buChar char="•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85875" indent="-85725" algn="l" defTabSz="171450" rtl="0" eaLnBrk="1" latinLnBrk="0" hangingPunct="1">
                <a:spcBef>
                  <a:spcPct val="20000"/>
                </a:spcBef>
                <a:buFont typeface="Arial"/>
                <a:buChar char="•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57325" indent="-85725" algn="l" defTabSz="171450" rtl="0" eaLnBrk="1" latinLnBrk="0" hangingPunct="1">
                <a:spcBef>
                  <a:spcPct val="20000"/>
                </a:spcBef>
                <a:buFont typeface="Arial"/>
                <a:buChar char="•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>
                <a:lnSpc>
                  <a:spcPts val="1400"/>
                </a:lnSpc>
                <a:spcBef>
                  <a:spcPts val="1400"/>
                </a:spcBef>
                <a:spcAft>
                  <a:spcPts val="600"/>
                </a:spcAft>
                <a:buNone/>
                <a:tabLst>
                  <a:tab pos="228600" algn="l"/>
                  <a:tab pos="2971800" algn="ctr"/>
                  <a:tab pos="5943600" algn="r"/>
                </a:tabLst>
              </a:pPr>
              <a:r>
                <a:rPr lang="en-US" sz="3000" b="1">
                  <a:solidFill>
                    <a:schemeClr val="accent2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68047A-67AC-E13A-7BB0-947BD145DD1C}"/>
              </a:ext>
            </a:extLst>
          </p:cNvPr>
          <p:cNvGrpSpPr/>
          <p:nvPr/>
        </p:nvGrpSpPr>
        <p:grpSpPr>
          <a:xfrm>
            <a:off x="7297506" y="1381025"/>
            <a:ext cx="818865" cy="818865"/>
            <a:chOff x="3136168" y="1239731"/>
            <a:chExt cx="818865" cy="81886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C1B17AB-C1B2-D46C-67E3-30EC7FBEA99C}"/>
                </a:ext>
              </a:extLst>
            </p:cNvPr>
            <p:cNvSpPr/>
            <p:nvPr/>
          </p:nvSpPr>
          <p:spPr>
            <a:xfrm>
              <a:off x="3136168" y="1239731"/>
              <a:ext cx="818865" cy="81886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 Placeholder 2">
              <a:extLst>
                <a:ext uri="{FF2B5EF4-FFF2-40B4-BE49-F238E27FC236}">
                  <a16:creationId xmlns:a16="http://schemas.microsoft.com/office/drawing/2014/main" id="{AC5DD460-F294-514F-516D-2A4482C175A5}"/>
                </a:ext>
              </a:extLst>
            </p:cNvPr>
            <p:cNvSpPr txBox="1">
              <a:spLocks/>
            </p:cNvSpPr>
            <p:nvPr/>
          </p:nvSpPr>
          <p:spPr>
            <a:xfrm>
              <a:off x="3346675" y="1639813"/>
              <a:ext cx="425145" cy="295950"/>
            </a:xfrm>
            <a:prstGeom prst="rect">
              <a:avLst/>
            </a:prstGeom>
          </p:spPr>
          <p:txBody>
            <a:bodyPr lIns="0" tIns="0" rIns="0" bIns="0" anchor="t">
              <a:noAutofit/>
            </a:bodyPr>
            <a:lstStyle>
              <a:lvl1pPr marL="128588" indent="-128588" algn="l" defTabSz="171450" rtl="0" eaLnBrk="1" latinLnBrk="0" hangingPunct="1">
                <a:spcBef>
                  <a:spcPct val="20000"/>
                </a:spcBef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8606" indent="-107156" algn="l" defTabSz="171450" rtl="0" eaLnBrk="1" latinLnBrk="0" hangingPunct="1">
                <a:spcBef>
                  <a:spcPct val="20000"/>
                </a:spcBef>
                <a:buFont typeface="Arial"/>
                <a:buChar char="–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28625" indent="-85725" algn="l" defTabSz="171450" rtl="0" eaLnBrk="1" latinLnBrk="0" hangingPunct="1">
                <a:spcBef>
                  <a:spcPct val="20000"/>
                </a:spcBef>
                <a:buFont typeface="Arial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00075" indent="-85725" algn="l" defTabSz="171450" rtl="0" eaLnBrk="1" latinLnBrk="0" hangingPunct="1">
                <a:spcBef>
                  <a:spcPct val="20000"/>
                </a:spcBef>
                <a:buFont typeface="Arial"/>
                <a:buChar char="–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1525" indent="-85725" algn="l" defTabSz="171450" rtl="0" eaLnBrk="1" latinLnBrk="0" hangingPunct="1">
                <a:spcBef>
                  <a:spcPct val="20000"/>
                </a:spcBef>
                <a:buFont typeface="Arial"/>
                <a:buChar char="»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42975" indent="-85725" algn="l" defTabSz="171450" rtl="0" eaLnBrk="1" latinLnBrk="0" hangingPunct="1">
                <a:spcBef>
                  <a:spcPct val="20000"/>
                </a:spcBef>
                <a:buFont typeface="Arial"/>
                <a:buChar char="•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14425" indent="-85725" algn="l" defTabSz="171450" rtl="0" eaLnBrk="1" latinLnBrk="0" hangingPunct="1">
                <a:spcBef>
                  <a:spcPct val="20000"/>
                </a:spcBef>
                <a:buFont typeface="Arial"/>
                <a:buChar char="•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85875" indent="-85725" algn="l" defTabSz="171450" rtl="0" eaLnBrk="1" latinLnBrk="0" hangingPunct="1">
                <a:spcBef>
                  <a:spcPct val="20000"/>
                </a:spcBef>
                <a:buFont typeface="Arial"/>
                <a:buChar char="•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57325" indent="-85725" algn="l" defTabSz="171450" rtl="0" eaLnBrk="1" latinLnBrk="0" hangingPunct="1">
                <a:spcBef>
                  <a:spcPct val="20000"/>
                </a:spcBef>
                <a:buFont typeface="Arial"/>
                <a:buChar char="•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>
                <a:lnSpc>
                  <a:spcPts val="1400"/>
                </a:lnSpc>
                <a:spcBef>
                  <a:spcPts val="1400"/>
                </a:spcBef>
                <a:spcAft>
                  <a:spcPts val="600"/>
                </a:spcAft>
                <a:buNone/>
                <a:tabLst>
                  <a:tab pos="228600" algn="l"/>
                  <a:tab pos="2971800" algn="ctr"/>
                  <a:tab pos="5943600" algn="r"/>
                </a:tabLst>
              </a:pPr>
              <a:r>
                <a:rPr lang="en-US" sz="3000" b="1">
                  <a:solidFill>
                    <a:schemeClr val="accent3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endParaRPr lang="en-US" sz="3000" b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C90A84D-1AAA-867E-0822-B0AC551BC555}"/>
              </a:ext>
            </a:extLst>
          </p:cNvPr>
          <p:cNvSpPr txBox="1"/>
          <p:nvPr/>
        </p:nvSpPr>
        <p:spPr>
          <a:xfrm>
            <a:off x="2671601" y="2346301"/>
            <a:ext cx="1775292" cy="141991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R="0" lvl="0" algn="ctr">
              <a:spcAft>
                <a:spcPts val="600"/>
              </a:spcAft>
              <a:tabLst>
                <a:tab pos="228600" algn="l"/>
                <a:tab pos="2971800" algn="ctr"/>
                <a:tab pos="5943600" algn="r"/>
              </a:tabLst>
            </a:pPr>
            <a:r>
              <a:rPr lang="en-US" sz="18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Evaluate</a:t>
            </a:r>
          </a:p>
          <a:p>
            <a:pPr marR="0" lvl="0" algn="ctr">
              <a:spcAft>
                <a:spcPts val="600"/>
              </a:spcAft>
              <a:tabLst>
                <a:tab pos="228600" algn="l"/>
                <a:tab pos="2971800" algn="ctr"/>
                <a:tab pos="5943600" algn="r"/>
              </a:tabLst>
            </a:pPr>
            <a:r>
              <a:rPr lang="en-US" sz="160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TechLink helps </a:t>
            </a:r>
            <a:br>
              <a:rPr lang="en-US" sz="160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 build partnerships with labs to assess technical fit.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15F30C-3005-F33A-03CC-2432499F1B8F}"/>
              </a:ext>
            </a:extLst>
          </p:cNvPr>
          <p:cNvSpPr txBox="1"/>
          <p:nvPr/>
        </p:nvSpPr>
        <p:spPr>
          <a:xfrm>
            <a:off x="6867600" y="2341217"/>
            <a:ext cx="1678675" cy="141991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R="0" lvl="0" algn="ctr">
              <a:spcAft>
                <a:spcPts val="600"/>
              </a:spcAft>
              <a:tabLst>
                <a:tab pos="228600" algn="l"/>
                <a:tab pos="2971800" algn="ctr"/>
                <a:tab pos="5943600" algn="r"/>
              </a:tabLst>
            </a:pPr>
            <a:r>
              <a:rPr lang="en-US" sz="1800" b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License</a:t>
            </a:r>
          </a:p>
          <a:p>
            <a:pPr algn="ctr">
              <a:spcAft>
                <a:spcPts val="600"/>
              </a:spcAft>
              <a:tabLst>
                <a:tab pos="228600" algn="l"/>
                <a:tab pos="2971800" algn="ctr"/>
                <a:tab pos="5943600" algn="r"/>
              </a:tabLst>
            </a:pPr>
            <a:r>
              <a:rPr lang="en-US" sz="160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Finalize licensing terms and put federal technology to work for your business.</a:t>
            </a:r>
          </a:p>
        </p:txBody>
      </p:sp>
    </p:spTree>
    <p:extLst>
      <p:ext uri="{BB962C8B-B14F-4D97-AF65-F5344CB8AC3E}">
        <p14:creationId xmlns:p14="http://schemas.microsoft.com/office/powerpoint/2010/main" val="1933177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mage result for patent licensing process">
            <a:extLst>
              <a:ext uri="{FF2B5EF4-FFF2-40B4-BE49-F238E27FC236}">
                <a16:creationId xmlns:a16="http://schemas.microsoft.com/office/drawing/2014/main" id="{458B44C3-F5AD-13C0-16F0-7E8AE42E6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82" y="1422025"/>
            <a:ext cx="7837744" cy="269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0347BC-9F91-BE84-5AB9-2C585F809562}"/>
              </a:ext>
            </a:extLst>
          </p:cNvPr>
          <p:cNvSpPr/>
          <p:nvPr/>
        </p:nvSpPr>
        <p:spPr>
          <a:xfrm>
            <a:off x="6693273" y="3035674"/>
            <a:ext cx="1361515" cy="806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546"/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0330DB63-F79A-462D-EC55-CC7AD5B6CC63}"/>
              </a:ext>
            </a:extLst>
          </p:cNvPr>
          <p:cNvSpPr/>
          <p:nvPr/>
        </p:nvSpPr>
        <p:spPr>
          <a:xfrm>
            <a:off x="741374" y="1805266"/>
            <a:ext cx="1423602" cy="561415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000" b="1" dirty="0"/>
              <a:t>1. Select Technology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52467D2-FFF4-2010-1910-790694FA50F1}"/>
              </a:ext>
            </a:extLst>
          </p:cNvPr>
          <p:cNvSpPr txBox="1">
            <a:spLocks/>
          </p:cNvSpPr>
          <p:nvPr/>
        </p:nvSpPr>
        <p:spPr>
          <a:xfrm>
            <a:off x="327679" y="302767"/>
            <a:ext cx="8312150" cy="598181"/>
          </a:xfrm>
          <a:prstGeom prst="rect">
            <a:avLst/>
          </a:prstGeom>
        </p:spPr>
        <p:txBody>
          <a:bodyPr/>
          <a:lstStyle>
            <a:lvl1pPr algn="l" defTabSz="17145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Patent Licensing Process:</a:t>
            </a:r>
            <a:br>
              <a:rPr lang="en-US" dirty="0"/>
            </a:br>
            <a:r>
              <a:rPr lang="en-US" dirty="0"/>
              <a:t>Select a Technology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F7C4773-2808-110B-A161-FBC4CE4C4911}"/>
              </a:ext>
            </a:extLst>
          </p:cNvPr>
          <p:cNvSpPr/>
          <p:nvPr/>
        </p:nvSpPr>
        <p:spPr>
          <a:xfrm>
            <a:off x="416665" y="318127"/>
            <a:ext cx="3862170" cy="2016968"/>
          </a:xfrm>
          <a:prstGeom prst="rect">
            <a:avLst/>
          </a:prstGeom>
          <a:gradFill>
            <a:gsLst>
              <a:gs pos="100000">
                <a:schemeClr val="bg2">
                  <a:lumMod val="50000"/>
                  <a:alpha val="45522"/>
                </a:schemeClr>
              </a:gs>
              <a:gs pos="0">
                <a:srgbClr val="8A8A8D">
                  <a:alpha val="74000"/>
                </a:srgb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9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2EDFF2-8BC7-4FE2-75EA-800F52A14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Ericsson Cycle Turbine Engine</a:t>
            </a:r>
          </a:p>
        </p:txBody>
      </p:sp>
      <p:pic>
        <p:nvPicPr>
          <p:cNvPr id="4" name="Picture 3" descr="A picture containing sky, weapon, combat vehicle, outdoor&#10;&#10;Description automatically generated">
            <a:extLst>
              <a:ext uri="{FF2B5EF4-FFF2-40B4-BE49-F238E27FC236}">
                <a16:creationId xmlns:a16="http://schemas.microsoft.com/office/drawing/2014/main" id="{E130072F-8B5E-0D3A-1966-44F1AA7F8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EFA048-9117-C0F1-385E-F597DE2735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60167-4931-47E6-BA6A-407CBD079E47}" type="slidenum">
              <a:rPr lang="uk-UA" smtClean="0"/>
              <a:pPr/>
              <a:t>12</a:t>
            </a:fld>
            <a:endParaRPr lang="uk-UA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A5C6322-3957-7752-73BE-1E7A2879AA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7788" y="517291"/>
            <a:ext cx="3364376" cy="3755032"/>
          </a:xfrm>
          <a:solidFill>
            <a:srgbClr val="8A8A8D">
              <a:alpha val="54000"/>
            </a:srgbClr>
          </a:solidFill>
        </p:spPr>
        <p:txBody>
          <a:bodyPr/>
          <a:lstStyle/>
          <a:p>
            <a:r>
              <a:rPr lang="en-US" sz="2200" dirty="0">
                <a:solidFill>
                  <a:schemeClr val="bg1"/>
                </a:solidFill>
              </a:rPr>
              <a:t>Patented Technology</a:t>
            </a:r>
          </a:p>
          <a:p>
            <a:r>
              <a:rPr lang="en-US" sz="2200" dirty="0">
                <a:solidFill>
                  <a:schemeClr val="bg1"/>
                </a:solidFill>
              </a:rPr>
              <a:t>Operate at Higher Temperatures</a:t>
            </a:r>
          </a:p>
          <a:p>
            <a:r>
              <a:rPr lang="en-US" sz="2200" dirty="0">
                <a:solidFill>
                  <a:schemeClr val="bg1"/>
                </a:solidFill>
              </a:rPr>
              <a:t>Lightweight</a:t>
            </a:r>
          </a:p>
          <a:p>
            <a:r>
              <a:rPr lang="en-US" sz="2200" dirty="0">
                <a:solidFill>
                  <a:schemeClr val="bg1"/>
                </a:solidFill>
              </a:rPr>
              <a:t>Enabling New Capabilities for Military Vehicles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3D9BC2-7195-268A-74D5-FEB2F4BB5245}"/>
              </a:ext>
            </a:extLst>
          </p:cNvPr>
          <p:cNvSpPr/>
          <p:nvPr/>
        </p:nvSpPr>
        <p:spPr>
          <a:xfrm>
            <a:off x="416671" y="193437"/>
            <a:ext cx="3862170" cy="2016968"/>
          </a:xfrm>
          <a:prstGeom prst="rect">
            <a:avLst/>
          </a:prstGeom>
          <a:gradFill>
            <a:gsLst>
              <a:gs pos="100000">
                <a:schemeClr val="bg2">
                  <a:lumMod val="50000"/>
                  <a:alpha val="45522"/>
                </a:schemeClr>
              </a:gs>
              <a:gs pos="0">
                <a:srgbClr val="8A8A8D">
                  <a:alpha val="74000"/>
                </a:srgb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9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C74A39-6AD8-3F4D-7BF9-933F68C4C594}"/>
              </a:ext>
            </a:extLst>
          </p:cNvPr>
          <p:cNvSpPr txBox="1"/>
          <p:nvPr/>
        </p:nvSpPr>
        <p:spPr>
          <a:xfrm>
            <a:off x="662034" y="501245"/>
            <a:ext cx="3395128" cy="26827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TECHNOLOGY SPOTLIGHT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5AAE3D-802E-9BF7-5084-30663E25B316}"/>
              </a:ext>
            </a:extLst>
          </p:cNvPr>
          <p:cNvSpPr/>
          <p:nvPr/>
        </p:nvSpPr>
        <p:spPr>
          <a:xfrm>
            <a:off x="607023" y="448020"/>
            <a:ext cx="3862170" cy="2016968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09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B4205910-DCBB-DDB9-F4D0-319F306ECB80}"/>
              </a:ext>
            </a:extLst>
          </p:cNvPr>
          <p:cNvSpPr txBox="1">
            <a:spLocks/>
          </p:cNvSpPr>
          <p:nvPr/>
        </p:nvSpPr>
        <p:spPr>
          <a:xfrm>
            <a:off x="742945" y="957343"/>
            <a:ext cx="3073629" cy="8769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7145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200kW Silicon Carbide Inverter</a:t>
            </a:r>
          </a:p>
        </p:txBody>
      </p:sp>
      <p:pic>
        <p:nvPicPr>
          <p:cNvPr id="11" name="Picture 10" descr="A picture containing cake, indoor, table&#10;&#10;Description automatically generated">
            <a:extLst>
              <a:ext uri="{FF2B5EF4-FFF2-40B4-BE49-F238E27FC236}">
                <a16:creationId xmlns:a16="http://schemas.microsoft.com/office/drawing/2014/main" id="{AFFB42F5-2787-62D1-7B7D-397190B9BA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354" y="2090406"/>
            <a:ext cx="4123639" cy="2319547"/>
          </a:xfrm>
          <a:prstGeom prst="rect">
            <a:avLst/>
          </a:prstGeom>
        </p:spPr>
      </p:pic>
      <p:pic>
        <p:nvPicPr>
          <p:cNvPr id="12" name="Picture 11" descr="A cake on a table&#10;&#10;Description automatically generated">
            <a:extLst>
              <a:ext uri="{FF2B5EF4-FFF2-40B4-BE49-F238E27FC236}">
                <a16:creationId xmlns:a16="http://schemas.microsoft.com/office/drawing/2014/main" id="{4C16879E-E2B9-A56B-F630-D6EDB1ABBD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376" y="3087795"/>
            <a:ext cx="4919035" cy="2766957"/>
          </a:xfrm>
          <a:prstGeom prst="rect">
            <a:avLst/>
          </a:prstGeom>
        </p:spPr>
      </p:pic>
      <p:pic>
        <p:nvPicPr>
          <p:cNvPr id="13" name="Picture 12" descr="A picture containing electronics, indoor&#10;&#10;Description automatically generated">
            <a:extLst>
              <a:ext uri="{FF2B5EF4-FFF2-40B4-BE49-F238E27FC236}">
                <a16:creationId xmlns:a16="http://schemas.microsoft.com/office/drawing/2014/main" id="{252802ED-55BB-A87E-D71E-BCFB52DD61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3"/>
          <a:stretch/>
        </p:blipFill>
        <p:spPr>
          <a:xfrm>
            <a:off x="2051011" y="3572853"/>
            <a:ext cx="2823362" cy="19114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4A41F7-FEAF-CAB5-9ADF-63F302006D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52"/>
          <a:stretch/>
        </p:blipFill>
        <p:spPr>
          <a:xfrm>
            <a:off x="1923718" y="2171582"/>
            <a:ext cx="2950655" cy="211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46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Image result for patent licensing process">
            <a:extLst>
              <a:ext uri="{FF2B5EF4-FFF2-40B4-BE49-F238E27FC236}">
                <a16:creationId xmlns:a16="http://schemas.microsoft.com/office/drawing/2014/main" id="{F67444FE-7399-8B18-CEC9-5C941143E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2" y="1096465"/>
            <a:ext cx="9007478" cy="310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C9B201-F44C-FD49-10B4-F69D62410AAA}"/>
              </a:ext>
            </a:extLst>
          </p:cNvPr>
          <p:cNvSpPr/>
          <p:nvPr/>
        </p:nvSpPr>
        <p:spPr>
          <a:xfrm>
            <a:off x="7315967" y="2894479"/>
            <a:ext cx="1361515" cy="806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546"/>
          </a:p>
        </p:txBody>
      </p:sp>
      <p:sp>
        <p:nvSpPr>
          <p:cNvPr id="58372" name="Text Placeholder 2">
            <a:extLst>
              <a:ext uri="{FF2B5EF4-FFF2-40B4-BE49-F238E27FC236}">
                <a16:creationId xmlns:a16="http://schemas.microsoft.com/office/drawing/2014/main" id="{A47BE5FE-6B98-955B-6532-2013008223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136522" y="201356"/>
            <a:ext cx="8387457" cy="4561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512" tIns="30256" rIns="60512" bIns="3025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Patent Licensing Process: Step #2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Inventor Interview</a:t>
            </a: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7399C26B-6A84-B3D8-EF36-A5345E338139}"/>
              </a:ext>
            </a:extLst>
          </p:cNvPr>
          <p:cNvSpPr/>
          <p:nvPr/>
        </p:nvSpPr>
        <p:spPr>
          <a:xfrm>
            <a:off x="1714499" y="1518257"/>
            <a:ext cx="1707777" cy="66689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/>
              <a:t>2. Collect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FCB0AE-DDB7-4972-968D-20481CBB4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04" y="3849219"/>
            <a:ext cx="3596148" cy="118930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Placeholder 2">
            <a:extLst>
              <a:ext uri="{FF2B5EF4-FFF2-40B4-BE49-F238E27FC236}">
                <a16:creationId xmlns:a16="http://schemas.microsoft.com/office/drawing/2014/main" id="{C7839F12-2E2A-540A-B54F-DBD82F9A4B96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52016" y="207360"/>
            <a:ext cx="7285676" cy="520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512" tIns="30256" rIns="60512" bIns="30256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l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Gathering Phase</a:t>
            </a:r>
          </a:p>
        </p:txBody>
      </p:sp>
      <p:sp>
        <p:nvSpPr>
          <p:cNvPr id="60418" name="Text Placeholder 1">
            <a:extLst>
              <a:ext uri="{FF2B5EF4-FFF2-40B4-BE49-F238E27FC236}">
                <a16:creationId xmlns:a16="http://schemas.microsoft.com/office/drawing/2014/main" id="{65DF9D5D-068D-9783-0C35-BA47F6D7D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452016" y="1081788"/>
            <a:ext cx="8387457" cy="4561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118" dirty="0">
                <a:latin typeface="Arial" panose="020B0604020202020204" pitchFamily="34" charset="0"/>
                <a:cs typeface="Arial" panose="020B0604020202020204" pitchFamily="34" charset="0"/>
              </a:rPr>
              <a:t>Has the technology been reduced to practice (TRL)?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11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118" dirty="0"/>
              <a:t>Any technical drawings, BOMs, and test data?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118" dirty="0"/>
          </a:p>
          <a:p>
            <a:pPr algn="l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118" dirty="0">
                <a:latin typeface="Arial" panose="020B0604020202020204" pitchFamily="34" charset="0"/>
                <a:cs typeface="Arial" panose="020B0604020202020204" pitchFamily="34" charset="0"/>
              </a:rPr>
              <a:t>Is it part of a larger portfolio?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11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118" dirty="0">
                <a:latin typeface="Arial" panose="020B0604020202020204" pitchFamily="34" charset="0"/>
                <a:cs typeface="Arial" panose="020B0604020202020204" pitchFamily="34" charset="0"/>
              </a:rPr>
              <a:t>Are the inventors supportive, committed to the process?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11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11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11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11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11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mage result for patent licensing process">
            <a:extLst>
              <a:ext uri="{FF2B5EF4-FFF2-40B4-BE49-F238E27FC236}">
                <a16:creationId xmlns:a16="http://schemas.microsoft.com/office/drawing/2014/main" id="{E5213823-C156-388E-AE58-3FF14328D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10" y="1123669"/>
            <a:ext cx="8408740" cy="289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A262B8-768B-9FB4-9B7C-3C14F71CB606}"/>
              </a:ext>
            </a:extLst>
          </p:cNvPr>
          <p:cNvSpPr/>
          <p:nvPr/>
        </p:nvSpPr>
        <p:spPr>
          <a:xfrm>
            <a:off x="6876069" y="2867585"/>
            <a:ext cx="1361515" cy="806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546"/>
          </a:p>
        </p:txBody>
      </p:sp>
      <p:sp>
        <p:nvSpPr>
          <p:cNvPr id="61444" name="Text Placeholder 2">
            <a:extLst>
              <a:ext uri="{FF2B5EF4-FFF2-40B4-BE49-F238E27FC236}">
                <a16:creationId xmlns:a16="http://schemas.microsoft.com/office/drawing/2014/main" id="{3909BF28-F487-67EC-9080-FDEF5B2F2D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512" tIns="30256" rIns="60512" bIns="3025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Patent Licensing Process: Step #3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Process</a:t>
            </a: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901E12E7-B780-98D8-BCD6-55CFCD57CBC8}"/>
              </a:ext>
            </a:extLst>
          </p:cNvPr>
          <p:cNvSpPr/>
          <p:nvPr/>
        </p:nvSpPr>
        <p:spPr>
          <a:xfrm>
            <a:off x="3077905" y="1536326"/>
            <a:ext cx="1541159" cy="60848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/>
              <a:t>3. Apply for a license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Image result for patent licensing process">
            <a:extLst>
              <a:ext uri="{FF2B5EF4-FFF2-40B4-BE49-F238E27FC236}">
                <a16:creationId xmlns:a16="http://schemas.microsoft.com/office/drawing/2014/main" id="{2B0E1333-5C3D-C5F1-99BD-5697A66BA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34" y="1153088"/>
            <a:ext cx="7954870" cy="27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BF44E7-F7DB-865B-A209-F0CD48C0F2AB}"/>
              </a:ext>
            </a:extLst>
          </p:cNvPr>
          <p:cNvSpPr/>
          <p:nvPr/>
        </p:nvSpPr>
        <p:spPr>
          <a:xfrm>
            <a:off x="6908430" y="2766733"/>
            <a:ext cx="1361515" cy="806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546"/>
          </a:p>
        </p:txBody>
      </p:sp>
      <p:sp>
        <p:nvSpPr>
          <p:cNvPr id="72708" name="Text Placeholder 2">
            <a:extLst>
              <a:ext uri="{FF2B5EF4-FFF2-40B4-BE49-F238E27FC236}">
                <a16:creationId xmlns:a16="http://schemas.microsoft.com/office/drawing/2014/main" id="{EF5018D6-78C7-5AAD-09BF-AD09DC6970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auto">
          <a:xfrm>
            <a:off x="423582" y="208429"/>
            <a:ext cx="6656294" cy="3529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512" tIns="30256" rIns="60512" bIns="3025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Patent Licensing Process: Step #4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Commercialization Plan</a:t>
            </a: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68F1EB1F-C412-D46C-DAF0-22B66E3997CB}"/>
              </a:ext>
            </a:extLst>
          </p:cNvPr>
          <p:cNvSpPr/>
          <p:nvPr/>
        </p:nvSpPr>
        <p:spPr>
          <a:xfrm>
            <a:off x="4376180" y="1519519"/>
            <a:ext cx="1486741" cy="63201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/>
              <a:t>4. Plan for a success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Placeholder 1">
            <a:extLst>
              <a:ext uri="{FF2B5EF4-FFF2-40B4-BE49-F238E27FC236}">
                <a16:creationId xmlns:a16="http://schemas.microsoft.com/office/drawing/2014/main" id="{64443D30-32B5-333B-554B-3214538C112E}"/>
              </a:ext>
            </a:extLst>
          </p:cNvPr>
          <p:cNvSpPr>
            <a:spLocks noGrp="1"/>
          </p:cNvSpPr>
          <p:nvPr>
            <p:ph type="body" idx="11"/>
          </p:nvPr>
        </p:nvSpPr>
        <p:spPr bwMode="auto">
          <a:xfrm>
            <a:off x="389965" y="863974"/>
            <a:ext cx="8256494" cy="22187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118" dirty="0">
                <a:latin typeface="Arial" panose="020B0604020202020204" pitchFamily="34" charset="0"/>
                <a:cs typeface="Arial" panose="020B0604020202020204" pitchFamily="34" charset="0"/>
              </a:rPr>
              <a:t>DoD wants to ensure that companies that seek to commercialize our technologies have a solid business plan for bringing the technology to market.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11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118" dirty="0">
                <a:latin typeface="Arial" panose="020B0604020202020204" pitchFamily="34" charset="0"/>
                <a:cs typeface="Arial" panose="020B0604020202020204" pitchFamily="34" charset="0"/>
              </a:rPr>
              <a:t>The Lab will review the completed license application and commercialization plan. </a:t>
            </a:r>
          </a:p>
        </p:txBody>
      </p:sp>
      <p:sp>
        <p:nvSpPr>
          <p:cNvPr id="74755" name="Text Placeholder 2">
            <a:extLst>
              <a:ext uri="{FF2B5EF4-FFF2-40B4-BE49-F238E27FC236}">
                <a16:creationId xmlns:a16="http://schemas.microsoft.com/office/drawing/2014/main" id="{285BBD99-E96E-40B7-19BF-87B7F9CF13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auto">
          <a:xfrm>
            <a:off x="571500" y="201705"/>
            <a:ext cx="6656294" cy="3529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512" tIns="30256" rIns="60512" bIns="3025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Qualifying for a Patent License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B9A939-C549-EE10-6185-294F6B44F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65" y="3344691"/>
            <a:ext cx="5748617" cy="133488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4456C8-E8C0-D65E-DF60-A1A2C9DABC5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65630" y="1011891"/>
            <a:ext cx="7819464" cy="2218765"/>
          </a:xfrm>
        </p:spPr>
        <p:txBody>
          <a:bodyPr/>
          <a:lstStyle/>
          <a:p>
            <a:pPr>
              <a:defRPr/>
            </a:pPr>
            <a:r>
              <a:rPr lang="en-US" sz="2118" dirty="0">
                <a:solidFill>
                  <a:schemeClr val="accent2"/>
                </a:solidFill>
              </a:rPr>
              <a:t>Goal: help the DoD assess your plan for </a:t>
            </a:r>
            <a:r>
              <a:rPr lang="en-US" sz="2118">
                <a:solidFill>
                  <a:schemeClr val="accent2"/>
                </a:solidFill>
              </a:rPr>
              <a:t>developing and </a:t>
            </a:r>
            <a:r>
              <a:rPr lang="en-US" sz="2118" dirty="0">
                <a:solidFill>
                  <a:schemeClr val="accent2"/>
                </a:solidFill>
              </a:rPr>
              <a:t>marketing the invention.</a:t>
            </a:r>
          </a:p>
          <a:p>
            <a:pPr>
              <a:defRPr/>
            </a:pPr>
            <a:endParaRPr lang="en-US" sz="2118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sz="2118" dirty="0">
                <a:solidFill>
                  <a:schemeClr val="accent2"/>
                </a:solidFill>
              </a:rPr>
              <a:t>General understanding of the market space the applicant is hoping to enter.</a:t>
            </a:r>
          </a:p>
          <a:p>
            <a:pPr>
              <a:defRPr/>
            </a:pPr>
            <a:endParaRPr lang="en-US" sz="2118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sz="2118" dirty="0">
                <a:solidFill>
                  <a:schemeClr val="accent2"/>
                </a:solidFill>
              </a:rPr>
              <a:t>Access to the resources necessary to bring this technology to market.</a:t>
            </a:r>
          </a:p>
          <a:p>
            <a:pPr>
              <a:defRPr/>
            </a:pPr>
            <a:endParaRPr lang="en-US" sz="2118" dirty="0">
              <a:solidFill>
                <a:schemeClr val="accent2"/>
              </a:solidFill>
            </a:endParaRPr>
          </a:p>
        </p:txBody>
      </p:sp>
      <p:sp>
        <p:nvSpPr>
          <p:cNvPr id="75779" name="Text Placeholder 2">
            <a:extLst>
              <a:ext uri="{FF2B5EF4-FFF2-40B4-BE49-F238E27FC236}">
                <a16:creationId xmlns:a16="http://schemas.microsoft.com/office/drawing/2014/main" id="{FAF00C98-0671-B0C9-2734-945117FB76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auto">
          <a:xfrm>
            <a:off x="578224" y="164550"/>
            <a:ext cx="6656294" cy="3529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512" tIns="30256" rIns="60512" bIns="3025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912" dirty="0">
                <a:latin typeface="Arial" panose="020B0604020202020204" pitchFamily="34" charset="0"/>
                <a:cs typeface="Arial" panose="020B0604020202020204" pitchFamily="34" charset="0"/>
              </a:rPr>
              <a:t>Commercialization Plan Contents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FF77FE-0491-C459-8C5D-1A8DFCCB4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0" y="4233981"/>
            <a:ext cx="5439335" cy="756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158A70-117F-A864-100F-76110F857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75" y="3865895"/>
            <a:ext cx="2554101" cy="3413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Image result for patent licensing process">
            <a:extLst>
              <a:ext uri="{FF2B5EF4-FFF2-40B4-BE49-F238E27FC236}">
                <a16:creationId xmlns:a16="http://schemas.microsoft.com/office/drawing/2014/main" id="{3650245B-15B4-CC6A-93AF-2C1B37E49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93" y="1161489"/>
            <a:ext cx="8189126" cy="282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1EE352-C014-9DCE-0D81-57938349243A}"/>
              </a:ext>
            </a:extLst>
          </p:cNvPr>
          <p:cNvSpPr/>
          <p:nvPr/>
        </p:nvSpPr>
        <p:spPr>
          <a:xfrm>
            <a:off x="6854638" y="2837330"/>
            <a:ext cx="1361515" cy="806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546"/>
          </a:p>
        </p:txBody>
      </p:sp>
      <p:sp>
        <p:nvSpPr>
          <p:cNvPr id="76804" name="Text Placeholder 2">
            <a:extLst>
              <a:ext uri="{FF2B5EF4-FFF2-40B4-BE49-F238E27FC236}">
                <a16:creationId xmlns:a16="http://schemas.microsoft.com/office/drawing/2014/main" id="{A75B39D7-33C6-6050-CA1A-C3026CD083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auto">
          <a:xfrm>
            <a:off x="328193" y="181533"/>
            <a:ext cx="6656294" cy="3529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512" tIns="30256" rIns="60512" bIns="3025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Patent Licensing Process: Step #5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Negotiate the Agreement</a:t>
            </a: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10F448FD-1AC6-6FB5-191E-10446404799E}"/>
              </a:ext>
            </a:extLst>
          </p:cNvPr>
          <p:cNvSpPr/>
          <p:nvPr/>
        </p:nvSpPr>
        <p:spPr>
          <a:xfrm>
            <a:off x="5657849" y="1548931"/>
            <a:ext cx="1522879" cy="629489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" b="1" dirty="0"/>
              <a:t>5. Negotiate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DBC086-25D4-EA57-50B1-D6B70EFC5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216" y="3515570"/>
            <a:ext cx="2295981" cy="157498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1A4C9E-936D-6C43-A82E-252E9E8DD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772" b="25310"/>
          <a:stretch/>
        </p:blipFill>
        <p:spPr>
          <a:xfrm>
            <a:off x="20533" y="670"/>
            <a:ext cx="4799975" cy="51428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33A565-4777-4D3E-94E8-EFAD5B38BDC5}"/>
              </a:ext>
            </a:extLst>
          </p:cNvPr>
          <p:cNvSpPr/>
          <p:nvPr/>
        </p:nvSpPr>
        <p:spPr>
          <a:xfrm>
            <a:off x="416665" y="318127"/>
            <a:ext cx="3862170" cy="2016968"/>
          </a:xfrm>
          <a:prstGeom prst="rect">
            <a:avLst/>
          </a:prstGeom>
          <a:gradFill>
            <a:gsLst>
              <a:gs pos="0">
                <a:schemeClr val="bg2">
                  <a:lumMod val="50000"/>
                  <a:alpha val="89110"/>
                </a:schemeClr>
              </a:gs>
              <a:gs pos="100000">
                <a:srgbClr val="8A8A8D">
                  <a:alpha val="20893"/>
                </a:srgb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9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5AAE3D-802E-9BF7-5084-30663E25B316}"/>
              </a:ext>
            </a:extLst>
          </p:cNvPr>
          <p:cNvSpPr/>
          <p:nvPr/>
        </p:nvSpPr>
        <p:spPr>
          <a:xfrm>
            <a:off x="607023" y="517290"/>
            <a:ext cx="3862170" cy="2016968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09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2EDFF2-8BC7-4FE2-75EA-800F52A1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707" y="788893"/>
            <a:ext cx="3073629" cy="1214870"/>
          </a:xfrm>
        </p:spPr>
        <p:txBody>
          <a:bodyPr anchor="ctr"/>
          <a:lstStyle/>
          <a:p>
            <a:r>
              <a:rPr lang="en-US"/>
              <a:t>TechLink connects businesses </a:t>
            </a:r>
            <a:br>
              <a:rPr lang="en-US"/>
            </a:br>
            <a:r>
              <a:rPr lang="en-US"/>
              <a:t>with technology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EFA048-9117-C0F1-385E-F597DE2735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60167-4931-47E6-BA6A-407CBD079E47}" type="slidenum">
              <a:rPr lang="uk-UA" smtClean="0"/>
              <a:pPr/>
              <a:t>2</a:t>
            </a:fld>
            <a:endParaRPr lang="uk-UA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53B279D-797B-98A4-5B8E-8505A3839F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7787" y="517291"/>
            <a:ext cx="3439547" cy="3755032"/>
          </a:xfrm>
        </p:spPr>
        <p:txBody>
          <a:bodyPr/>
          <a:lstStyle/>
          <a:p>
            <a:r>
              <a:rPr lang="en-US" dirty="0"/>
              <a:t>Authorized, federally funded non-profit. </a:t>
            </a:r>
          </a:p>
          <a:p>
            <a:r>
              <a:rPr lang="en-US" dirty="0"/>
              <a:t>No-cost licensing guidance.</a:t>
            </a:r>
          </a:p>
          <a:p>
            <a:r>
              <a:rPr lang="en-US" dirty="0"/>
              <a:t>Technology developed by </a:t>
            </a:r>
            <a:br>
              <a:rPr lang="en-US" dirty="0"/>
            </a:br>
            <a:r>
              <a:rPr lang="en-US" dirty="0"/>
              <a:t>the DOD and VA laboratories for commercialization. </a:t>
            </a:r>
          </a:p>
          <a:p>
            <a:r>
              <a:rPr lang="en-US" dirty="0"/>
              <a:t>Wide range of technology applicable across industries.</a:t>
            </a:r>
          </a:p>
        </p:txBody>
      </p:sp>
    </p:spTree>
    <p:extLst>
      <p:ext uri="{BB962C8B-B14F-4D97-AF65-F5344CB8AC3E}">
        <p14:creationId xmlns:p14="http://schemas.microsoft.com/office/powerpoint/2010/main" val="2326408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mage result for patent licensing process">
            <a:extLst>
              <a:ext uri="{FF2B5EF4-FFF2-40B4-BE49-F238E27FC236}">
                <a16:creationId xmlns:a16="http://schemas.microsoft.com/office/drawing/2014/main" id="{87C852AC-A4E2-55C2-977A-BB264B5CA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50" y="1235448"/>
            <a:ext cx="8442901" cy="290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B5A5DE-7EA0-1173-044A-386AEC9BC73E}"/>
              </a:ext>
            </a:extLst>
          </p:cNvPr>
          <p:cNvSpPr/>
          <p:nvPr/>
        </p:nvSpPr>
        <p:spPr>
          <a:xfrm>
            <a:off x="6820513" y="2961715"/>
            <a:ext cx="1361515" cy="806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546"/>
          </a:p>
        </p:txBody>
      </p:sp>
      <p:sp>
        <p:nvSpPr>
          <p:cNvPr id="81924" name="Text Placeholder 2">
            <a:extLst>
              <a:ext uri="{FF2B5EF4-FFF2-40B4-BE49-F238E27FC236}">
                <a16:creationId xmlns:a16="http://schemas.microsoft.com/office/drawing/2014/main" id="{E4068B63-3918-F1A7-2367-0DCB8CD31A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auto">
          <a:xfrm>
            <a:off x="164219" y="174812"/>
            <a:ext cx="6656294" cy="3529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512" tIns="30256" rIns="60512" bIns="3025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Patent Licensing Process: Step #6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Work Your Plan</a:t>
            </a: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E9FD90AF-7097-890D-F9BE-EE5C1355B013}"/>
              </a:ext>
            </a:extLst>
          </p:cNvPr>
          <p:cNvSpPr/>
          <p:nvPr/>
        </p:nvSpPr>
        <p:spPr>
          <a:xfrm>
            <a:off x="7022727" y="1633818"/>
            <a:ext cx="1640789" cy="632011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/>
              <a:t>6. Action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5BDB8-3BC0-FF30-8B0E-2E23B2C94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6000+ Technologies at Your Fingertips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06F62B-0B9A-3E86-0200-9189F3F44C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11553">
              <a:spcBef>
                <a:spcPts val="55"/>
              </a:spcBef>
            </a:pPr>
            <a:fld id="{81D60167-4931-47E6-BA6A-407CBD079E47}" type="slidenum">
              <a:rPr lang="uk-UA" spc="-14" smtClean="0"/>
              <a:pPr marL="11553">
                <a:spcBef>
                  <a:spcPts val="55"/>
                </a:spcBef>
              </a:pPr>
              <a:t>21</a:t>
            </a:fld>
            <a:endParaRPr lang="uk-UA" spc="-14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6886C1-0561-2647-1E51-C02B36F40B1E}"/>
              </a:ext>
            </a:extLst>
          </p:cNvPr>
          <p:cNvSpPr/>
          <p:nvPr/>
        </p:nvSpPr>
        <p:spPr>
          <a:xfrm>
            <a:off x="547002" y="1144435"/>
            <a:ext cx="8049995" cy="310726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09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A3A192-6965-7771-FF32-CFF4206CF206}"/>
              </a:ext>
            </a:extLst>
          </p:cNvPr>
          <p:cNvCxnSpPr>
            <a:cxnSpLocks/>
          </p:cNvCxnSpPr>
          <p:nvPr/>
        </p:nvCxnSpPr>
        <p:spPr>
          <a:xfrm>
            <a:off x="5376999" y="1144435"/>
            <a:ext cx="0" cy="310726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A05805-F1CD-2494-41D0-1C667681BE3F}"/>
              </a:ext>
            </a:extLst>
          </p:cNvPr>
          <p:cNvCxnSpPr>
            <a:cxnSpLocks/>
          </p:cNvCxnSpPr>
          <p:nvPr/>
        </p:nvCxnSpPr>
        <p:spPr>
          <a:xfrm>
            <a:off x="3767000" y="1156519"/>
            <a:ext cx="0" cy="310726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8E13CE-3B2A-9C62-31E9-FDDBC660E0AF}"/>
              </a:ext>
            </a:extLst>
          </p:cNvPr>
          <p:cNvCxnSpPr/>
          <p:nvPr/>
        </p:nvCxnSpPr>
        <p:spPr>
          <a:xfrm>
            <a:off x="547002" y="2698065"/>
            <a:ext cx="8049995" cy="120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32CCA35-973D-502E-D314-8EF711479E8F}"/>
              </a:ext>
            </a:extLst>
          </p:cNvPr>
          <p:cNvCxnSpPr>
            <a:cxnSpLocks/>
          </p:cNvCxnSpPr>
          <p:nvPr/>
        </p:nvCxnSpPr>
        <p:spPr>
          <a:xfrm>
            <a:off x="2157001" y="1144435"/>
            <a:ext cx="0" cy="310726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139291-67DF-FD69-73EE-98F1D67638CB}"/>
              </a:ext>
            </a:extLst>
          </p:cNvPr>
          <p:cNvCxnSpPr>
            <a:cxnSpLocks/>
          </p:cNvCxnSpPr>
          <p:nvPr/>
        </p:nvCxnSpPr>
        <p:spPr>
          <a:xfrm>
            <a:off x="6986998" y="1144435"/>
            <a:ext cx="0" cy="310726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4314DEC-4EED-0F36-217E-35F41F5209EC}"/>
              </a:ext>
            </a:extLst>
          </p:cNvPr>
          <p:cNvSpPr txBox="1"/>
          <p:nvPr/>
        </p:nvSpPr>
        <p:spPr>
          <a:xfrm>
            <a:off x="547003" y="2173118"/>
            <a:ext cx="1609998" cy="34209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  <a:tabLst>
                <a:tab pos="228600" algn="l"/>
                <a:tab pos="2971800" algn="ctr"/>
                <a:tab pos="5943600" algn="r"/>
              </a:tabLst>
            </a:pPr>
            <a:r>
              <a:rPr lang="en-US" sz="1275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Communications</a:t>
            </a:r>
            <a:endParaRPr lang="en-US" sz="1275"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123FA8-9B65-6AA3-3A0B-9433C8F1AF41}"/>
              </a:ext>
            </a:extLst>
          </p:cNvPr>
          <p:cNvSpPr txBox="1"/>
          <p:nvPr/>
        </p:nvSpPr>
        <p:spPr>
          <a:xfrm>
            <a:off x="2157001" y="2173118"/>
            <a:ext cx="1609998" cy="34209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  <a:tabLst>
                <a:tab pos="228600" algn="l"/>
                <a:tab pos="2971800" algn="ctr"/>
                <a:tab pos="5943600" algn="r"/>
              </a:tabLst>
            </a:pPr>
            <a:r>
              <a:rPr lang="en-US" sz="1275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Photonics</a:t>
            </a:r>
            <a:endParaRPr lang="en-US" sz="1275"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468D4-89B4-4419-9E48-B75C3A400E92}"/>
              </a:ext>
            </a:extLst>
          </p:cNvPr>
          <p:cNvSpPr txBox="1"/>
          <p:nvPr/>
        </p:nvSpPr>
        <p:spPr>
          <a:xfrm>
            <a:off x="3767001" y="2179160"/>
            <a:ext cx="1609998" cy="34209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  <a:tabLst>
                <a:tab pos="228600" algn="l"/>
                <a:tab pos="2971800" algn="ctr"/>
                <a:tab pos="5943600" algn="r"/>
              </a:tabLst>
            </a:pPr>
            <a:r>
              <a:rPr lang="en-US" sz="1275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Materials</a:t>
            </a:r>
            <a:endParaRPr lang="en-US" sz="1275"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B3B232-863D-8E48-93E9-031C2790027B}"/>
              </a:ext>
            </a:extLst>
          </p:cNvPr>
          <p:cNvSpPr txBox="1"/>
          <p:nvPr/>
        </p:nvSpPr>
        <p:spPr>
          <a:xfrm>
            <a:off x="5376999" y="2179160"/>
            <a:ext cx="1609998" cy="34209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  <a:tabLst>
                <a:tab pos="228600" algn="l"/>
                <a:tab pos="2971800" algn="ctr"/>
                <a:tab pos="5943600" algn="r"/>
              </a:tabLst>
            </a:pPr>
            <a:r>
              <a:rPr lang="en-US" sz="1275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Software</a:t>
            </a:r>
            <a:endParaRPr lang="en-US" sz="1275"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1CA850-99AC-1679-2160-0F2F62A3A86C}"/>
              </a:ext>
            </a:extLst>
          </p:cNvPr>
          <p:cNvSpPr txBox="1"/>
          <p:nvPr/>
        </p:nvSpPr>
        <p:spPr>
          <a:xfrm>
            <a:off x="6987000" y="2173117"/>
            <a:ext cx="1609998" cy="34209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  <a:tabLst>
                <a:tab pos="228600" algn="l"/>
                <a:tab pos="2971800" algn="ctr"/>
                <a:tab pos="5943600" algn="r"/>
              </a:tabLst>
            </a:pPr>
            <a:r>
              <a:rPr lang="en-US" sz="1275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Medical</a:t>
            </a:r>
            <a:endParaRPr lang="en-US" sz="1275"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8270EF-B16B-C1D2-74F8-521CAA61C79F}"/>
              </a:ext>
            </a:extLst>
          </p:cNvPr>
          <p:cNvSpPr txBox="1"/>
          <p:nvPr/>
        </p:nvSpPr>
        <p:spPr>
          <a:xfrm>
            <a:off x="547001" y="3715017"/>
            <a:ext cx="1609998" cy="34209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  <a:tabLst>
                <a:tab pos="228600" algn="l"/>
                <a:tab pos="2971800" algn="ctr"/>
                <a:tab pos="5943600" algn="r"/>
              </a:tabLst>
            </a:pPr>
            <a:r>
              <a:rPr lang="en-US" sz="1275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Military</a:t>
            </a:r>
            <a:endParaRPr lang="en-US" sz="1275"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0F3110-5AA9-C374-5266-1E44A4053489}"/>
              </a:ext>
            </a:extLst>
          </p:cNvPr>
          <p:cNvSpPr txBox="1"/>
          <p:nvPr/>
        </p:nvSpPr>
        <p:spPr>
          <a:xfrm>
            <a:off x="2156999" y="3715017"/>
            <a:ext cx="1609998" cy="34209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  <a:tabLst>
                <a:tab pos="228600" algn="l"/>
                <a:tab pos="2971800" algn="ctr"/>
                <a:tab pos="5943600" algn="r"/>
              </a:tabLst>
            </a:pPr>
            <a:r>
              <a:rPr lang="en-US" sz="1275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Energy</a:t>
            </a:r>
            <a:endParaRPr lang="en-US" sz="1275"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C354C3-0958-3D92-975A-53963A1E872D}"/>
              </a:ext>
            </a:extLst>
          </p:cNvPr>
          <p:cNvSpPr txBox="1"/>
          <p:nvPr/>
        </p:nvSpPr>
        <p:spPr>
          <a:xfrm>
            <a:off x="3766999" y="3721059"/>
            <a:ext cx="1609998" cy="34209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  <a:tabLst>
                <a:tab pos="228600" algn="l"/>
                <a:tab pos="2971800" algn="ctr"/>
                <a:tab pos="5943600" algn="r"/>
              </a:tabLst>
            </a:pPr>
            <a:r>
              <a:rPr lang="en-US" sz="1275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Electronics</a:t>
            </a:r>
            <a:endParaRPr lang="en-US" sz="1275"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3EE074-D119-8B87-B6EA-14BE7155F847}"/>
              </a:ext>
            </a:extLst>
          </p:cNvPr>
          <p:cNvSpPr txBox="1"/>
          <p:nvPr/>
        </p:nvSpPr>
        <p:spPr>
          <a:xfrm>
            <a:off x="5376997" y="3721059"/>
            <a:ext cx="1609998" cy="34209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  <a:tabLst>
                <a:tab pos="228600" algn="l"/>
                <a:tab pos="2971800" algn="ctr"/>
                <a:tab pos="5943600" algn="r"/>
              </a:tabLst>
            </a:pPr>
            <a:r>
              <a:rPr lang="en-US" sz="1275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Sensors</a:t>
            </a:r>
            <a:endParaRPr lang="en-US" sz="1275"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B25DC0-BB2C-23EB-706D-8F028A66A241}"/>
              </a:ext>
            </a:extLst>
          </p:cNvPr>
          <p:cNvSpPr txBox="1"/>
          <p:nvPr/>
        </p:nvSpPr>
        <p:spPr>
          <a:xfrm>
            <a:off x="6986998" y="3715016"/>
            <a:ext cx="1609998" cy="34209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  <a:tabLst>
                <a:tab pos="228600" algn="l"/>
                <a:tab pos="2971800" algn="ctr"/>
                <a:tab pos="5943600" algn="r"/>
              </a:tabLst>
            </a:pPr>
            <a:r>
              <a:rPr lang="en-US" sz="1275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Environmental</a:t>
            </a:r>
            <a:endParaRPr lang="en-US" sz="1275"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DFB3383A-253A-90BD-5445-8477503EA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0456" y="1335126"/>
            <a:ext cx="803091" cy="77875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0FF86770-ECFA-2184-19F7-10FDDC8CD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60455" y="1335126"/>
            <a:ext cx="803091" cy="77875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62C79D4-D05E-654D-EFB0-FC28888C75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70454" y="1335126"/>
            <a:ext cx="803091" cy="77875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48CD78A0-980E-AF3B-DF83-3C4459EF7F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80453" y="1335126"/>
            <a:ext cx="803091" cy="77875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550EEC9-6581-4AA5-5D16-3DF03BE402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90451" y="1335126"/>
            <a:ext cx="803091" cy="77875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F5E5F2E8-B328-6A20-C757-0B7DEE47FB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0456" y="2896442"/>
            <a:ext cx="803091" cy="77875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F4894321-5AC0-6953-501D-6DA068A162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60454" y="2896442"/>
            <a:ext cx="803091" cy="77875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FC71962F-D747-4E68-56CE-E4C20A8D5D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70452" y="2896442"/>
            <a:ext cx="803091" cy="77875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C6E12469-4870-F353-3F4C-4B5F29032D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780450" y="2896442"/>
            <a:ext cx="803091" cy="778755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376B2FDC-06C4-AF7A-30E2-A8E3DF3355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390450" y="2896442"/>
            <a:ext cx="803091" cy="77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66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4C9DB-2491-163C-E683-71D62E033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to Market Through Technology Transfer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AB28C4-6264-2B95-F23B-F4553E31F1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11553">
              <a:spcBef>
                <a:spcPts val="55"/>
              </a:spcBef>
            </a:pPr>
            <a:fld id="{81D60167-4931-47E6-BA6A-407CBD079E47}" type="slidenum">
              <a:rPr lang="uk-UA" spc="-14" smtClean="0"/>
              <a:pPr marL="11553">
                <a:spcBef>
                  <a:spcPts val="55"/>
                </a:spcBef>
              </a:pPr>
              <a:t>22</a:t>
            </a:fld>
            <a:endParaRPr lang="uk-UA" spc="-14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BD34514D-AFD2-3C4E-F3E5-C29B0055C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103" y="2078455"/>
            <a:ext cx="3697600" cy="15664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7E5ACB-B9EA-8D44-912A-764D9C46284F}"/>
              </a:ext>
            </a:extLst>
          </p:cNvPr>
          <p:cNvSpPr txBox="1"/>
          <p:nvPr/>
        </p:nvSpPr>
        <p:spPr>
          <a:xfrm>
            <a:off x="4602885" y="1448693"/>
            <a:ext cx="3725815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 Use: Sales to </a:t>
            </a:r>
            <a:br>
              <a:rPr lang="en-US" sz="14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and/or Commercial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2FD6F0-D42B-12D2-D7DA-9B26CBC9CF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8" t="6188"/>
          <a:stretch/>
        </p:blipFill>
        <p:spPr>
          <a:xfrm>
            <a:off x="591474" y="2078455"/>
            <a:ext cx="1390872" cy="15664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D17050-8987-F655-0E40-7E254648E8B6}"/>
              </a:ext>
            </a:extLst>
          </p:cNvPr>
          <p:cNvSpPr txBox="1"/>
          <p:nvPr/>
        </p:nvSpPr>
        <p:spPr>
          <a:xfrm>
            <a:off x="591474" y="1448693"/>
            <a:ext cx="1390871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Lab</a:t>
            </a:r>
          </a:p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A9A582-38BC-0AE1-D550-107AC8BB8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264" y="2078455"/>
            <a:ext cx="1268920" cy="15664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1AFF62-213B-0837-3B95-AB6C5A4C8772}"/>
              </a:ext>
            </a:extLst>
          </p:cNvPr>
          <p:cNvSpPr txBox="1"/>
          <p:nvPr/>
        </p:nvSpPr>
        <p:spPr>
          <a:xfrm>
            <a:off x="2103107" y="1448693"/>
            <a:ext cx="2407233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Businesses Partner to Commercialize</a:t>
            </a: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8FB3CD01-C57A-65AA-4178-7B3B65FEF9CC}"/>
              </a:ext>
            </a:extLst>
          </p:cNvPr>
          <p:cNvSpPr/>
          <p:nvPr/>
        </p:nvSpPr>
        <p:spPr>
          <a:xfrm>
            <a:off x="2156670" y="2631461"/>
            <a:ext cx="341270" cy="478577"/>
          </a:xfrm>
          <a:prstGeom prst="chevron">
            <a:avLst>
              <a:gd name="adj" fmla="val 6090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9">
              <a:solidFill>
                <a:srgbClr val="118FFF"/>
              </a:solidFill>
            </a:endParaRPr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2FE75D4E-2CEC-3BCF-086E-C820DA484DD5}"/>
              </a:ext>
            </a:extLst>
          </p:cNvPr>
          <p:cNvSpPr/>
          <p:nvPr/>
        </p:nvSpPr>
        <p:spPr>
          <a:xfrm>
            <a:off x="4115508" y="2631461"/>
            <a:ext cx="341270" cy="478577"/>
          </a:xfrm>
          <a:prstGeom prst="chevron">
            <a:avLst>
              <a:gd name="adj" fmla="val 6090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9">
              <a:solidFill>
                <a:srgbClr val="118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24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CEBD8-9A9F-A16A-C9A6-12C41B6DB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marL="11553">
              <a:spcBef>
                <a:spcPts val="55"/>
              </a:spcBef>
            </a:pPr>
            <a:fld id="{81D60167-4931-47E6-BA6A-407CBD079E47}" type="slidenum">
              <a:rPr lang="uk-UA" spc="-14"/>
              <a:pPr marL="11553">
                <a:spcBef>
                  <a:spcPts val="55"/>
                </a:spcBef>
              </a:pPr>
              <a:t>23</a:t>
            </a:fld>
            <a:endParaRPr lang="uk-UA" spc="-14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25D3AA-F2F2-D0A5-B157-50A85B02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822" y="218468"/>
            <a:ext cx="8387457" cy="456142"/>
          </a:xfrm>
        </p:spPr>
        <p:txBody>
          <a:bodyPr/>
          <a:lstStyle/>
          <a:p>
            <a:pPr algn="l"/>
            <a:r>
              <a:rPr lang="en-US" sz="2250" dirty="0">
                <a:solidFill>
                  <a:schemeClr val="tx1"/>
                </a:solidFill>
              </a:rPr>
              <a:t>Visit </a:t>
            </a:r>
            <a:r>
              <a:rPr lang="en-US" sz="2400" dirty="0">
                <a:solidFill>
                  <a:schemeClr val="tx1"/>
                </a:solidFill>
              </a:rPr>
              <a:t>Techlinkcenter</a:t>
            </a:r>
            <a:r>
              <a:rPr lang="en-US" sz="2250" dirty="0">
                <a:solidFill>
                  <a:schemeClr val="tx1"/>
                </a:solidFill>
              </a:rPr>
              <a:t>.org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0419B2-C369-222B-3FC2-1A7EECC60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024" y="731260"/>
            <a:ext cx="5048250" cy="3228975"/>
          </a:xfrm>
          <a:prstGeom prst="rect">
            <a:avLst/>
          </a:prstGeom>
        </p:spPr>
      </p:pic>
      <p:pic>
        <p:nvPicPr>
          <p:cNvPr id="26" name="Picture 25" descr="Graphical user interface, application, Team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2D814CC3-5D63-7F74-2DB1-111F39E997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34" y="1689624"/>
            <a:ext cx="6478370" cy="291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70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A4F35-692E-E249-2616-26CF20404B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8932" y="319507"/>
            <a:ext cx="7886700" cy="352985"/>
          </a:xfrm>
        </p:spPr>
        <p:txBody>
          <a:bodyPr/>
          <a:lstStyle/>
          <a:p>
            <a:pPr algn="l"/>
            <a:r>
              <a:rPr lang="en-US" sz="2400" dirty="0"/>
              <a:t>No-cost Licensing Guidance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70913-4EE6-9EE6-0FA1-A7C3D53F88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7301C17-7705-4560-85EB-81FA43E48367}" type="slidenum">
              <a:rPr lang="uk-UA" altLang="en-US" smtClean="0"/>
              <a:pPr/>
              <a:t>3</a:t>
            </a:fld>
            <a:endParaRPr lang="uk-UA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2EB80C-3043-A1C6-8A8E-D29754C89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01" y="775483"/>
            <a:ext cx="8325791" cy="359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56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58F58-2C3C-A748-4AE4-6094F06A4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Licensing Benefits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8CF337-A1E3-442F-E796-201B1ADA3C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11553">
              <a:spcBef>
                <a:spcPts val="55"/>
              </a:spcBef>
            </a:pPr>
            <a:fld id="{81D60167-4931-47E6-BA6A-407CBD079E47}" type="slidenum">
              <a:rPr lang="uk-UA" spc="-14" smtClean="0"/>
              <a:pPr marL="11553">
                <a:spcBef>
                  <a:spcPts val="55"/>
                </a:spcBef>
              </a:pPr>
              <a:t>4</a:t>
            </a:fld>
            <a:endParaRPr lang="uk-UA" spc="-14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4937F1-71BD-718F-BAA1-B44E17C34EEC}"/>
              </a:ext>
            </a:extLst>
          </p:cNvPr>
          <p:cNvSpPr/>
          <p:nvPr/>
        </p:nvSpPr>
        <p:spPr>
          <a:xfrm>
            <a:off x="547002" y="1144435"/>
            <a:ext cx="8049995" cy="310726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09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F04FD7-6C42-B867-4EDC-DC59A29ABFC2}"/>
              </a:ext>
            </a:extLst>
          </p:cNvPr>
          <p:cNvSpPr txBox="1"/>
          <p:nvPr/>
        </p:nvSpPr>
        <p:spPr>
          <a:xfrm>
            <a:off x="999848" y="1488227"/>
            <a:ext cx="1781060" cy="86604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  <a:tabLst>
                <a:tab pos="228600" algn="l"/>
                <a:tab pos="2971800" algn="ctr"/>
                <a:tab pos="5943600" algn="r"/>
              </a:tabLst>
            </a:pPr>
            <a:r>
              <a:rPr lang="en-US" sz="1800" b="1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 </a:t>
            </a:r>
            <a:br>
              <a:rPr lang="en-US" sz="1800" b="1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80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costs associated </a:t>
            </a:r>
            <a:br>
              <a:rPr lang="en-US" sz="180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80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R&amp;D.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D14731-E3DE-B838-A2B5-F5CD4B324D70}"/>
              </a:ext>
            </a:extLst>
          </p:cNvPr>
          <p:cNvCxnSpPr>
            <a:stCxn id="5" idx="1"/>
          </p:cNvCxnSpPr>
          <p:nvPr/>
        </p:nvCxnSpPr>
        <p:spPr>
          <a:xfrm>
            <a:off x="547002" y="2698065"/>
            <a:ext cx="8049995" cy="120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B08D21-D14C-F4A9-45C0-3509D3927DDE}"/>
              </a:ext>
            </a:extLst>
          </p:cNvPr>
          <p:cNvCxnSpPr>
            <a:cxnSpLocks/>
          </p:cNvCxnSpPr>
          <p:nvPr/>
        </p:nvCxnSpPr>
        <p:spPr>
          <a:xfrm>
            <a:off x="5920504" y="1144435"/>
            <a:ext cx="0" cy="310726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FCC822-4739-99AB-9F09-67AB17402C0E}"/>
              </a:ext>
            </a:extLst>
          </p:cNvPr>
          <p:cNvCxnSpPr>
            <a:cxnSpLocks/>
          </p:cNvCxnSpPr>
          <p:nvPr/>
        </p:nvCxnSpPr>
        <p:spPr>
          <a:xfrm>
            <a:off x="3233753" y="1156519"/>
            <a:ext cx="0" cy="310726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A92A5C6-A8FB-34F9-7974-60B2A8F5E7DC}"/>
              </a:ext>
            </a:extLst>
          </p:cNvPr>
          <p:cNvSpPr txBox="1"/>
          <p:nvPr/>
        </p:nvSpPr>
        <p:spPr>
          <a:xfrm>
            <a:off x="3681469" y="1488226"/>
            <a:ext cx="1781060" cy="86604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  <a:tabLst>
                <a:tab pos="228600" algn="l"/>
                <a:tab pos="2971800" algn="ctr"/>
                <a:tab pos="5943600" algn="r"/>
              </a:tabLst>
            </a:pPr>
            <a:r>
              <a:rPr lang="en-US" sz="1800" b="1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Maintain </a:t>
            </a:r>
            <a:br>
              <a:rPr lang="en-US" sz="1800" b="1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80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funding </a:t>
            </a:r>
            <a:br>
              <a:rPr lang="en-US" sz="180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80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traction.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4B51D3-2DBC-AF31-4A77-2203BA0B1C15}"/>
              </a:ext>
            </a:extLst>
          </p:cNvPr>
          <p:cNvSpPr txBox="1"/>
          <p:nvPr/>
        </p:nvSpPr>
        <p:spPr>
          <a:xfrm>
            <a:off x="6368219" y="1514844"/>
            <a:ext cx="1781060" cy="86604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  <a:tabLst>
                <a:tab pos="228600" algn="l"/>
                <a:tab pos="2971800" algn="ctr"/>
                <a:tab pos="5943600" algn="r"/>
              </a:tabLst>
            </a:pPr>
            <a:r>
              <a:rPr lang="en-US" sz="1800" b="1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De-risk </a:t>
            </a:r>
            <a:br>
              <a:rPr lang="en-US" sz="1800" b="1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80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portfolios.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2C1260-D52B-0ECB-6A77-497B4084BFC9}"/>
              </a:ext>
            </a:extLst>
          </p:cNvPr>
          <p:cNvSpPr txBox="1"/>
          <p:nvPr/>
        </p:nvSpPr>
        <p:spPr>
          <a:xfrm>
            <a:off x="999848" y="3039952"/>
            <a:ext cx="1781060" cy="86604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  <a:tabLst>
                <a:tab pos="228600" algn="l"/>
                <a:tab pos="2971800" algn="ctr"/>
                <a:tab pos="5943600" algn="r"/>
              </a:tabLst>
            </a:pPr>
            <a:r>
              <a:rPr lang="en-US" sz="1800" b="1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Enhance </a:t>
            </a:r>
            <a:br>
              <a:rPr lang="en-US" sz="1800" b="1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80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technical capabilities.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D3D84D-47CD-2CC5-0895-A274C369F5C3}"/>
              </a:ext>
            </a:extLst>
          </p:cNvPr>
          <p:cNvSpPr txBox="1"/>
          <p:nvPr/>
        </p:nvSpPr>
        <p:spPr>
          <a:xfrm>
            <a:off x="3576455" y="3039952"/>
            <a:ext cx="1991087" cy="86604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  <a:tabLst>
                <a:tab pos="228600" algn="l"/>
                <a:tab pos="2971800" algn="ctr"/>
                <a:tab pos="5943600" algn="r"/>
              </a:tabLst>
            </a:pPr>
            <a:r>
              <a:rPr lang="en-US" sz="1800" b="1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Increase </a:t>
            </a:r>
            <a:br>
              <a:rPr lang="en-US" sz="1800" b="1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80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market share </a:t>
            </a:r>
            <a:br>
              <a:rPr lang="en-US" sz="180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80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competitive advantage.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79F77D-7F20-B60D-0A02-C3E5219C2593}"/>
              </a:ext>
            </a:extLst>
          </p:cNvPr>
          <p:cNvSpPr txBox="1"/>
          <p:nvPr/>
        </p:nvSpPr>
        <p:spPr>
          <a:xfrm>
            <a:off x="6368219" y="3039952"/>
            <a:ext cx="1781060" cy="86604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R="0" lvl="0" algn="ctr">
              <a:spcBef>
                <a:spcPts val="0"/>
              </a:spcBef>
              <a:spcAft>
                <a:spcPts val="600"/>
              </a:spcAft>
              <a:tabLst>
                <a:tab pos="228600" algn="l"/>
                <a:tab pos="2971800" algn="ctr"/>
                <a:tab pos="5943600" algn="r"/>
              </a:tabLst>
            </a:pPr>
            <a:r>
              <a:rPr lang="en-US" sz="1800" b="1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Discover </a:t>
            </a:r>
            <a:br>
              <a:rPr lang="en-US" sz="1800" b="1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80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 growth opportunities.</a:t>
            </a:r>
          </a:p>
        </p:txBody>
      </p:sp>
    </p:spTree>
    <p:extLst>
      <p:ext uri="{BB962C8B-B14F-4D97-AF65-F5344CB8AC3E}">
        <p14:creationId xmlns:p14="http://schemas.microsoft.com/office/powerpoint/2010/main" val="3689535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D2777-23FB-6D69-2899-DE47F6501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59" y="386085"/>
            <a:ext cx="8312150" cy="598181"/>
          </a:xfrm>
        </p:spPr>
        <p:txBody>
          <a:bodyPr/>
          <a:lstStyle/>
          <a:p>
            <a:r>
              <a:rPr lang="en-US" dirty="0"/>
              <a:t>De-risk Portfolio:</a:t>
            </a:r>
            <a:br>
              <a:rPr lang="en-US" dirty="0"/>
            </a:br>
            <a:r>
              <a:rPr lang="en-US" dirty="0"/>
              <a:t>Meet Shifting Regulatory Requirements — Faster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230A8A-69A8-BE2E-A20C-351F8F22F4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11553">
              <a:spcBef>
                <a:spcPts val="55"/>
              </a:spcBef>
            </a:pPr>
            <a:fld id="{81D60167-4931-47E6-BA6A-407CBD079E47}" type="slidenum">
              <a:rPr lang="uk-UA" spc="-14" smtClean="0"/>
              <a:pPr marL="11553">
                <a:spcBef>
                  <a:spcPts val="55"/>
                </a:spcBef>
              </a:pPr>
              <a:t>5</a:t>
            </a:fld>
            <a:endParaRPr lang="uk-UA" spc="-14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4810CAF3-3569-0452-13B0-F506C777E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7" t="18507" r="7242"/>
          <a:stretch/>
        </p:blipFill>
        <p:spPr>
          <a:xfrm>
            <a:off x="439291" y="1374246"/>
            <a:ext cx="8265418" cy="256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04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36DD47-29AE-EF44-FF6F-FD4E15C48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903"/>
          <a:stretch/>
        </p:blipFill>
        <p:spPr>
          <a:xfrm>
            <a:off x="3400578" y="960636"/>
            <a:ext cx="3771409" cy="322222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EC4E5-C014-B66C-FECC-58DA69432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TechLink R&amp;D Innovation Performance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84181-FD8D-8E34-61B1-AD33A657C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1551">
              <a:spcBef>
                <a:spcPts val="55"/>
              </a:spcBef>
            </a:pPr>
            <a:fld id="{81D60167-4931-47E6-BA6A-407CBD079E47}" type="slidenum">
              <a:rPr lang="uk-UA" spc="-14"/>
              <a:pPr marL="11551">
                <a:spcBef>
                  <a:spcPts val="55"/>
                </a:spcBef>
              </a:pPr>
              <a:t>6</a:t>
            </a:fld>
            <a:endParaRPr lang="uk-UA" spc="-14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79164-A02D-D98E-956B-D4DA5EEBA2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Reduce Costs Early in the Innovation Lifecycle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305965-BCC2-4E4B-F255-0DD0B73CE8E6}"/>
              </a:ext>
            </a:extLst>
          </p:cNvPr>
          <p:cNvGrpSpPr/>
          <p:nvPr/>
        </p:nvGrpSpPr>
        <p:grpSpPr>
          <a:xfrm>
            <a:off x="1486302" y="1200329"/>
            <a:ext cx="2228560" cy="1220415"/>
            <a:chOff x="2668587" y="3200400"/>
            <a:chExt cx="5943600" cy="3254863"/>
          </a:xfrm>
        </p:grpSpPr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4DF0039D-D898-2DE7-093C-CAEBFE91AD66}"/>
                </a:ext>
              </a:extLst>
            </p:cNvPr>
            <p:cNvSpPr/>
            <p:nvPr/>
          </p:nvSpPr>
          <p:spPr>
            <a:xfrm>
              <a:off x="6935787" y="3200400"/>
              <a:ext cx="1676400" cy="3254863"/>
            </a:xfrm>
            <a:prstGeom prst="leftBrace">
              <a:avLst/>
            </a:prstGeom>
            <a:ln w="57150">
              <a:solidFill>
                <a:srgbClr val="118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2C9FDE-A97C-A84D-46C4-5793E3EA9EF6}"/>
                </a:ext>
              </a:extLst>
            </p:cNvPr>
            <p:cNvSpPr txBox="1"/>
            <p:nvPr/>
          </p:nvSpPr>
          <p:spPr>
            <a:xfrm>
              <a:off x="2668587" y="4319999"/>
              <a:ext cx="4105958" cy="1169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25" b="1" dirty="0">
                  <a:solidFill>
                    <a:srgbClr val="118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Immense capital investment early 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286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432C91-4CE1-55C8-0350-502335E96BF8}"/>
              </a:ext>
            </a:extLst>
          </p:cNvPr>
          <p:cNvSpPr/>
          <p:nvPr/>
        </p:nvSpPr>
        <p:spPr>
          <a:xfrm>
            <a:off x="457736" y="1103346"/>
            <a:ext cx="8199957" cy="295440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4BD691-E9F5-0A2E-C425-2BEF31E7D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264" t="25179" r="14947"/>
          <a:stretch/>
        </p:blipFill>
        <p:spPr>
          <a:xfrm>
            <a:off x="1457731" y="1156618"/>
            <a:ext cx="6314253" cy="124370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5248BA-42E0-752A-A71A-075FCCF923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TechLink R&amp;D Innovation Performance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D9BB7-919F-12AB-030E-8CC9A0595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1551">
              <a:spcBef>
                <a:spcPts val="55"/>
              </a:spcBef>
            </a:pPr>
            <a:fld id="{81D60167-4931-47E6-BA6A-407CBD079E47}" type="slidenum">
              <a:rPr lang="uk-UA" spc="-14"/>
              <a:pPr marL="11551">
                <a:spcBef>
                  <a:spcPts val="55"/>
                </a:spcBef>
              </a:pPr>
              <a:t>7</a:t>
            </a:fld>
            <a:endParaRPr lang="uk-UA" spc="-14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E8765A-1C7A-41E2-5223-CDC45D8FBD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Disrupt the Market – Promise of Novel New Materials</a:t>
            </a:r>
          </a:p>
        </p:txBody>
      </p:sp>
      <p:pic>
        <p:nvPicPr>
          <p:cNvPr id="1026" name="Picture 2" descr="Dr. Joseph Parker, a materials scientist at the Naval Research Laboratory, shows a 3-D zinc battery anode.">
            <a:extLst>
              <a:ext uri="{FF2B5EF4-FFF2-40B4-BE49-F238E27FC236}">
                <a16:creationId xmlns:a16="http://schemas.microsoft.com/office/drawing/2014/main" id="{740AFF9A-8366-861D-8400-D5D8DC19F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1" r="42574" b="25833"/>
          <a:stretch/>
        </p:blipFill>
        <p:spPr bwMode="auto">
          <a:xfrm>
            <a:off x="3172035" y="2397315"/>
            <a:ext cx="2742788" cy="158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047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BA8B206-F89B-9A17-749E-446A734D1488}"/>
              </a:ext>
            </a:extLst>
          </p:cNvPr>
          <p:cNvSpPr/>
          <p:nvPr/>
        </p:nvSpPr>
        <p:spPr>
          <a:xfrm>
            <a:off x="510988" y="900953"/>
            <a:ext cx="7846359" cy="31869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40" y="1891819"/>
            <a:ext cx="884920" cy="884920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897" y="1735390"/>
            <a:ext cx="1125599" cy="1125599"/>
          </a:xfrm>
          <a:prstGeom prst="rect">
            <a:avLst/>
          </a:prstGeom>
          <a:ln>
            <a:noFill/>
          </a:ln>
        </p:spPr>
      </p:pic>
      <p:sp>
        <p:nvSpPr>
          <p:cNvPr id="9" name="Curved Up Arrow 8"/>
          <p:cNvSpPr/>
          <p:nvPr/>
        </p:nvSpPr>
        <p:spPr>
          <a:xfrm>
            <a:off x="1600200" y="3161740"/>
            <a:ext cx="2671763" cy="600075"/>
          </a:xfrm>
          <a:prstGeom prst="curvedUpArrow">
            <a:avLst>
              <a:gd name="adj1" fmla="val 25000"/>
              <a:gd name="adj2" fmla="val 50000"/>
              <a:gd name="adj3" fmla="val 30556"/>
            </a:avLst>
          </a:prstGeom>
          <a:solidFill>
            <a:schemeClr val="accent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19">
              <a:solidFill>
                <a:schemeClr val="tx1"/>
              </a:solidFill>
            </a:endParaRPr>
          </a:p>
        </p:txBody>
      </p:sp>
      <p:sp>
        <p:nvSpPr>
          <p:cNvPr id="16" name="Curved Up Arrow 15"/>
          <p:cNvSpPr/>
          <p:nvPr/>
        </p:nvSpPr>
        <p:spPr>
          <a:xfrm>
            <a:off x="4452479" y="3157235"/>
            <a:ext cx="2671763" cy="600075"/>
          </a:xfrm>
          <a:prstGeom prst="curvedUpArrow">
            <a:avLst>
              <a:gd name="adj1" fmla="val 25000"/>
              <a:gd name="adj2" fmla="val 50000"/>
              <a:gd name="adj3" fmla="val 30556"/>
            </a:avLst>
          </a:prstGeom>
          <a:solidFill>
            <a:schemeClr val="accent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19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49" y="1735390"/>
            <a:ext cx="1124712" cy="1124712"/>
          </a:xfrm>
          <a:prstGeom prst="rect">
            <a:avLst/>
          </a:prstGeom>
          <a:ln>
            <a:noFill/>
          </a:ln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1901978" y="2019102"/>
            <a:ext cx="1860122" cy="557289"/>
          </a:xfrm>
          <a:prstGeom prst="rect">
            <a:avLst/>
          </a:prstGeom>
          <a:noFill/>
        </p:spPr>
        <p:txBody>
          <a:bodyPr vert="horz" lIns="68580" tIns="34290" rIns="68580" bIns="34290" rtlCol="0" anchor="ctr" anchorCtr="0">
            <a:normAutofit/>
          </a:bodyPr>
          <a:lstStyle>
            <a:lvl1pPr marL="548640" indent="-54864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SzPct val="125000"/>
              <a:buFontTx/>
              <a:buBlip>
                <a:blip r:embed="rId6"/>
              </a:buBlip>
              <a:defRPr sz="3600" kern="1200">
                <a:solidFill>
                  <a:srgbClr val="FFC72C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11430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Tx/>
              <a:buBlip>
                <a:blip r:embed="rId7"/>
              </a:buBlip>
              <a:defRPr sz="24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tx2"/>
                </a:solidFill>
              </a:rPr>
              <a:t>TRANSFER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778476" y="2019102"/>
            <a:ext cx="1860122" cy="557289"/>
          </a:xfrm>
          <a:prstGeom prst="rect">
            <a:avLst/>
          </a:prstGeom>
          <a:noFill/>
        </p:spPr>
        <p:txBody>
          <a:bodyPr vert="horz" lIns="68580" tIns="34290" rIns="68580" bIns="34290" rtlCol="0" anchor="ctr" anchorCtr="0">
            <a:normAutofit/>
          </a:bodyPr>
          <a:lstStyle>
            <a:lvl1pPr marL="548640" indent="-54864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SzPct val="125000"/>
              <a:buFontTx/>
              <a:buBlip>
                <a:blip r:embed="rId6"/>
              </a:buBlip>
              <a:defRPr sz="3600" kern="1200">
                <a:solidFill>
                  <a:srgbClr val="FFC72C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11430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Tx/>
              <a:buBlip>
                <a:blip r:embed="rId7"/>
              </a:buBlip>
              <a:defRPr sz="24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tx2"/>
                </a:solidFill>
              </a:rPr>
              <a:t>TRANSITION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638070" y="1257087"/>
            <a:ext cx="1860122" cy="557289"/>
          </a:xfrm>
          <a:prstGeom prst="rect">
            <a:avLst/>
          </a:prstGeom>
          <a:noFill/>
        </p:spPr>
        <p:txBody>
          <a:bodyPr vert="horz" lIns="68580" tIns="34290" rIns="68580" bIns="34290" rtlCol="0" anchor="ctr" anchorCtr="0">
            <a:normAutofit/>
          </a:bodyPr>
          <a:lstStyle>
            <a:lvl1pPr marL="548640" indent="-54864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SzPct val="125000"/>
              <a:buFontTx/>
              <a:buBlip>
                <a:blip r:embed="rId6"/>
              </a:buBlip>
              <a:defRPr sz="3600" kern="1200">
                <a:solidFill>
                  <a:srgbClr val="FFC72C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11430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Tx/>
              <a:buBlip>
                <a:blip r:embed="rId7"/>
              </a:buBlip>
              <a:defRPr sz="24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dirty="0">
                <a:solidFill>
                  <a:schemeClr val="bg1"/>
                </a:solidFill>
              </a:rPr>
              <a:t>LAB</a:t>
            </a: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3341902" y="1306927"/>
            <a:ext cx="1860122" cy="557289"/>
          </a:xfrm>
          <a:prstGeom prst="rect">
            <a:avLst/>
          </a:prstGeom>
          <a:noFill/>
        </p:spPr>
        <p:txBody>
          <a:bodyPr vert="horz" lIns="68580" tIns="34290" rIns="68580" bIns="34290" rtlCol="0" anchor="ctr" anchorCtr="0">
            <a:normAutofit/>
          </a:bodyPr>
          <a:lstStyle>
            <a:lvl1pPr marL="548640" indent="-54864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SzPct val="125000"/>
              <a:buFontTx/>
              <a:buBlip>
                <a:blip r:embed="rId6"/>
              </a:buBlip>
              <a:defRPr sz="3600" kern="1200">
                <a:solidFill>
                  <a:srgbClr val="FFC72C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11430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Tx/>
              <a:buBlip>
                <a:blip r:embed="rId7"/>
              </a:buBlip>
              <a:defRPr sz="24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dirty="0">
                <a:solidFill>
                  <a:schemeClr val="bg1"/>
                </a:solidFill>
              </a:rPr>
              <a:t>INDUSTRY</a:t>
            </a:r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6301228" y="1306927"/>
            <a:ext cx="1860122" cy="557289"/>
          </a:xfrm>
          <a:prstGeom prst="rect">
            <a:avLst/>
          </a:prstGeom>
          <a:noFill/>
        </p:spPr>
        <p:txBody>
          <a:bodyPr vert="horz" lIns="68580" tIns="34290" rIns="68580" bIns="34290" rtlCol="0" anchor="ctr" anchorCtr="0">
            <a:normAutofit/>
          </a:bodyPr>
          <a:lstStyle>
            <a:lvl1pPr marL="548640" indent="-54864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SzPct val="125000"/>
              <a:buFontTx/>
              <a:buBlip>
                <a:blip r:embed="rId6"/>
              </a:buBlip>
              <a:defRPr sz="3600" kern="1200">
                <a:solidFill>
                  <a:srgbClr val="FFC72C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11430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Tx/>
              <a:buBlip>
                <a:blip r:embed="rId7"/>
              </a:buBlip>
              <a:defRPr sz="24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dirty="0">
                <a:solidFill>
                  <a:schemeClr val="bg1"/>
                </a:solidFill>
              </a:rPr>
              <a:t>WARFIGHTER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2548C72-334C-C467-19D7-112D5D78AF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988" y="294436"/>
            <a:ext cx="8387457" cy="45614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Critical to Transition</a:t>
            </a:r>
          </a:p>
        </p:txBody>
      </p:sp>
    </p:spTree>
    <p:extLst>
      <p:ext uri="{BB962C8B-B14F-4D97-AF65-F5344CB8AC3E}">
        <p14:creationId xmlns:p14="http://schemas.microsoft.com/office/powerpoint/2010/main" val="46816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0" grpId="0"/>
      <p:bldP spid="11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71" y="394096"/>
            <a:ext cx="7754729" cy="429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5302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s +">
  <a:themeElements>
    <a:clrScheme name="TechLink">
      <a:dk1>
        <a:srgbClr val="0026C4"/>
      </a:dk1>
      <a:lt1>
        <a:srgbClr val="FFFFFF"/>
      </a:lt1>
      <a:dk2>
        <a:srgbClr val="087000"/>
      </a:dk2>
      <a:lt2>
        <a:srgbClr val="808285"/>
      </a:lt2>
      <a:accent1>
        <a:srgbClr val="00A3FF"/>
      </a:accent1>
      <a:accent2>
        <a:srgbClr val="05856B"/>
      </a:accent2>
      <a:accent3>
        <a:srgbClr val="7DD400"/>
      </a:accent3>
      <a:accent4>
        <a:srgbClr val="8F00FF"/>
      </a:accent4>
      <a:accent5>
        <a:srgbClr val="6300FF"/>
      </a:accent5>
      <a:accent6>
        <a:srgbClr val="053642"/>
      </a:accent6>
      <a:hlink>
        <a:srgbClr val="00C29C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3077</TotalTime>
  <Words>570</Words>
  <Application>Microsoft Office PowerPoint</Application>
  <PresentationFormat>On-screen Show (16:9)</PresentationFormat>
  <Paragraphs>130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Roboto</vt:lpstr>
      <vt:lpstr>Roboto Medium</vt:lpstr>
      <vt:lpstr>Rubik Medium</vt:lpstr>
      <vt:lpstr>Title Pages +</vt:lpstr>
      <vt:lpstr>PowerPoint Presentation</vt:lpstr>
      <vt:lpstr>TechLink connects businesses  with technology</vt:lpstr>
      <vt:lpstr>PowerPoint Presentation</vt:lpstr>
      <vt:lpstr>Technology Licensing Benefits</vt:lpstr>
      <vt:lpstr>De-risk Portfolio: Meet Shifting Regulatory Requirements — Faster</vt:lpstr>
      <vt:lpstr>PowerPoint Presentation</vt:lpstr>
      <vt:lpstr>PowerPoint Presentation</vt:lpstr>
      <vt:lpstr>PowerPoint Presentation</vt:lpstr>
      <vt:lpstr>PowerPoint Presentation</vt:lpstr>
      <vt:lpstr>Seamless Technology Transfer Process</vt:lpstr>
      <vt:lpstr>PowerPoint Presentation</vt:lpstr>
      <vt:lpstr>Ericsson Cycle Turbine Engine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6000+ Technologies at Your Fingertips</vt:lpstr>
      <vt:lpstr>Lab to Market Through Technology Transfer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Oelkers, Darin</dc:creator>
  <cp:lastModifiedBy>Simon, Andrea M CIV USARMY CFT NGCV (USA)</cp:lastModifiedBy>
  <cp:revision>8</cp:revision>
  <dcterms:created xsi:type="dcterms:W3CDTF">2017-03-19T18:17:01Z</dcterms:created>
  <dcterms:modified xsi:type="dcterms:W3CDTF">2023-09-07T12:57:13Z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2017-03-19T00:00:00Z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2017-03-19T00:00:00Z</vt:filetime>
  </property>
  <property fmtid="{D5CDD505-2E9C-101B-9397-08002B2CF9AE}" pid="5" name="DLPManualFileClassification">
    <vt:lpwstr>{1A067545-A4E2-4FA1-8094-0D7902669705}</vt:lpwstr>
  </property>
  <property fmtid="{D5CDD505-2E9C-101B-9397-08002B2CF9AE}" pid="6" name="DLPManualFileClassificationLastModifiedBy">
    <vt:lpwstr>NANW\andrea.m.simon</vt:lpwstr>
  </property>
  <property fmtid="{D5CDD505-2E9C-101B-9397-08002B2CF9AE}" pid="7" name="DLPManualFileClassificationLastModificationDate">
    <vt:lpwstr>1694091424</vt:lpwstr>
  </property>
  <property fmtid="{D5CDD505-2E9C-101B-9397-08002B2CF9AE}" pid="8" name="DLPManualFileClassificationVersion">
    <vt:lpwstr>11.9.100.18</vt:lpwstr>
  </property>
</Properties>
</file>